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35"/>
  </p:notesMasterIdLst>
  <p:handoutMasterIdLst>
    <p:handoutMasterId r:id="rId36"/>
  </p:handoutMasterIdLst>
  <p:sldIdLst>
    <p:sldId id="256" r:id="rId2"/>
    <p:sldId id="436" r:id="rId3"/>
    <p:sldId id="297" r:id="rId4"/>
    <p:sldId id="295" r:id="rId5"/>
    <p:sldId id="391" r:id="rId6"/>
    <p:sldId id="408" r:id="rId7"/>
    <p:sldId id="409" r:id="rId8"/>
    <p:sldId id="410" r:id="rId9"/>
    <p:sldId id="411" r:id="rId10"/>
    <p:sldId id="413" r:id="rId11"/>
    <p:sldId id="437" r:id="rId12"/>
    <p:sldId id="414" r:id="rId13"/>
    <p:sldId id="432" r:id="rId14"/>
    <p:sldId id="430" r:id="rId15"/>
    <p:sldId id="431" r:id="rId16"/>
    <p:sldId id="396" r:id="rId17"/>
    <p:sldId id="397" r:id="rId18"/>
    <p:sldId id="412" r:id="rId19"/>
    <p:sldId id="438" r:id="rId20"/>
    <p:sldId id="415" r:id="rId21"/>
    <p:sldId id="424" r:id="rId22"/>
    <p:sldId id="425" r:id="rId23"/>
    <p:sldId id="426" r:id="rId24"/>
    <p:sldId id="427" r:id="rId25"/>
    <p:sldId id="428" r:id="rId26"/>
    <p:sldId id="429" r:id="rId27"/>
    <p:sldId id="403" r:id="rId28"/>
    <p:sldId id="434" r:id="rId29"/>
    <p:sldId id="404" r:id="rId30"/>
    <p:sldId id="433" r:id="rId31"/>
    <p:sldId id="405" r:id="rId32"/>
    <p:sldId id="439" r:id="rId33"/>
    <p:sldId id="407" r:id="rId3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6220"/>
    <a:srgbClr val="4F81BD"/>
    <a:srgbClr val="990000"/>
    <a:srgbClr val="054ABB"/>
    <a:srgbClr val="033483"/>
    <a:srgbClr val="1A4E1A"/>
    <a:srgbClr val="FFFF00"/>
    <a:srgbClr val="EB8325"/>
    <a:srgbClr val="E97A15"/>
    <a:srgbClr val="D36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0" autoAdjust="0"/>
    <p:restoredTop sz="62371" autoAdjust="0"/>
  </p:normalViewPr>
  <p:slideViewPr>
    <p:cSldViewPr snapToGrid="0">
      <p:cViewPr varScale="1">
        <p:scale>
          <a:sx n="82" d="100"/>
          <a:sy n="82" d="100"/>
        </p:scale>
        <p:origin x="1872" y="168"/>
      </p:cViewPr>
      <p:guideLst>
        <p:guide orient="horz" pos="2160"/>
        <p:guide pos="2880"/>
      </p:guideLst>
    </p:cSldViewPr>
  </p:slideViewPr>
  <p:outlineViewPr>
    <p:cViewPr>
      <p:scale>
        <a:sx n="33" d="100"/>
        <a:sy n="33" d="100"/>
      </p:scale>
      <p:origin x="0" y="464"/>
    </p:cViewPr>
  </p:outlineViewPr>
  <p:notesTextViewPr>
    <p:cViewPr>
      <p:scale>
        <a:sx n="100" d="100"/>
        <a:sy n="100" d="100"/>
      </p:scale>
      <p:origin x="0" y="0"/>
    </p:cViewPr>
  </p:notesTextViewPr>
  <p:sorterViewPr>
    <p:cViewPr>
      <p:scale>
        <a:sx n="66" d="100"/>
        <a:sy n="66" d="100"/>
      </p:scale>
      <p:origin x="0" y="1296"/>
    </p:cViewPr>
  </p:sorterViewPr>
  <p:notesViewPr>
    <p:cSldViewPr snapToGrid="0" snapToObjects="1">
      <p:cViewPr varScale="1">
        <p:scale>
          <a:sx n="102" d="100"/>
          <a:sy n="102" d="100"/>
        </p:scale>
        <p:origin x="2928" y="200"/>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4A4010-AD89-47D7-92DB-4711F732F00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E085C42-5A78-46F3-8516-CA12802D0940}">
      <dgm:prSet phldrT="[Text]"/>
      <dgm:spPr/>
      <dgm:t>
        <a:bodyPr/>
        <a:lstStyle/>
        <a:p>
          <a:r>
            <a:rPr lang="en-US" dirty="0" smtClean="0"/>
            <a:t>CSIRT Manager</a:t>
          </a:r>
          <a:endParaRPr lang="en-US" dirty="0"/>
        </a:p>
      </dgm:t>
    </dgm:pt>
    <dgm:pt modelId="{BADFD643-9AB2-447B-8F6C-DD0CE7614246}" type="parTrans" cxnId="{1FBE1FCE-AB65-4EEB-AAB8-AA7833D4A5A9}">
      <dgm:prSet/>
      <dgm:spPr/>
      <dgm:t>
        <a:bodyPr/>
        <a:lstStyle/>
        <a:p>
          <a:endParaRPr lang="en-US"/>
        </a:p>
      </dgm:t>
    </dgm:pt>
    <dgm:pt modelId="{3604227A-4371-4B7A-9D85-129FB430D913}" type="sibTrans" cxnId="{1FBE1FCE-AB65-4EEB-AAB8-AA7833D4A5A9}">
      <dgm:prSet/>
      <dgm:spPr/>
      <dgm:t>
        <a:bodyPr/>
        <a:lstStyle/>
        <a:p>
          <a:endParaRPr lang="en-US"/>
        </a:p>
      </dgm:t>
    </dgm:pt>
    <dgm:pt modelId="{695F147A-EFDF-4331-AC61-D50DA33FB386}">
      <dgm:prSet phldrT="[Text]"/>
      <dgm:spPr/>
      <dgm:t>
        <a:bodyPr/>
        <a:lstStyle/>
        <a:p>
          <a:r>
            <a:rPr lang="en-US" dirty="0" smtClean="0"/>
            <a:t>CSIRT</a:t>
          </a:r>
        </a:p>
        <a:p>
          <a:r>
            <a:rPr lang="en-US" dirty="0" smtClean="0"/>
            <a:t>Engineer</a:t>
          </a:r>
          <a:endParaRPr lang="en-US" dirty="0"/>
        </a:p>
      </dgm:t>
    </dgm:pt>
    <dgm:pt modelId="{EF83CB02-E89E-4FAD-B805-AC9909F383C6}" type="parTrans" cxnId="{AB4D2E8A-4D4E-48BD-9DE3-D7942722C2AE}">
      <dgm:prSet/>
      <dgm:spPr/>
      <dgm:t>
        <a:bodyPr/>
        <a:lstStyle/>
        <a:p>
          <a:endParaRPr lang="en-US"/>
        </a:p>
      </dgm:t>
    </dgm:pt>
    <dgm:pt modelId="{5338A6D2-D9A0-4B80-A141-B7EC72C1EAE9}" type="sibTrans" cxnId="{AB4D2E8A-4D4E-48BD-9DE3-D7942722C2AE}">
      <dgm:prSet/>
      <dgm:spPr/>
      <dgm:t>
        <a:bodyPr/>
        <a:lstStyle/>
        <a:p>
          <a:endParaRPr lang="en-US"/>
        </a:p>
      </dgm:t>
    </dgm:pt>
    <dgm:pt modelId="{2D94E1FB-3588-4386-B165-E6311D420F01}">
      <dgm:prSet phldrT="[Text]"/>
      <dgm:spPr/>
      <dgm:t>
        <a:bodyPr/>
        <a:lstStyle/>
        <a:p>
          <a:r>
            <a:rPr lang="en-US" dirty="0" smtClean="0"/>
            <a:t>CSIRT</a:t>
          </a:r>
        </a:p>
        <a:p>
          <a:r>
            <a:rPr lang="en-US" dirty="0" smtClean="0"/>
            <a:t>Engineer</a:t>
          </a:r>
          <a:endParaRPr lang="en-US" dirty="0"/>
        </a:p>
      </dgm:t>
    </dgm:pt>
    <dgm:pt modelId="{E1CFFF9C-B4C6-4109-8E2C-BC4E10A61D23}" type="parTrans" cxnId="{4EF57A7C-0E4C-445C-9CB6-B270778A3090}">
      <dgm:prSet/>
      <dgm:spPr/>
      <dgm:t>
        <a:bodyPr/>
        <a:lstStyle/>
        <a:p>
          <a:endParaRPr lang="en-US"/>
        </a:p>
      </dgm:t>
    </dgm:pt>
    <dgm:pt modelId="{E5D3DD39-D72F-4121-88C8-C7CBF36C8513}" type="sibTrans" cxnId="{4EF57A7C-0E4C-445C-9CB6-B270778A3090}">
      <dgm:prSet/>
      <dgm:spPr/>
      <dgm:t>
        <a:bodyPr/>
        <a:lstStyle/>
        <a:p>
          <a:endParaRPr lang="en-US"/>
        </a:p>
      </dgm:t>
    </dgm:pt>
    <dgm:pt modelId="{F51D90B6-6736-4CB3-8333-9A44C713D347}">
      <dgm:prSet phldrT="[Text]"/>
      <dgm:spPr/>
      <dgm:t>
        <a:bodyPr/>
        <a:lstStyle/>
        <a:p>
          <a:r>
            <a:rPr lang="en-US" dirty="0" smtClean="0"/>
            <a:t>CSIRT</a:t>
          </a:r>
        </a:p>
        <a:p>
          <a:r>
            <a:rPr lang="en-US" dirty="0" smtClean="0"/>
            <a:t>Engineer</a:t>
          </a:r>
          <a:endParaRPr lang="en-US" dirty="0"/>
        </a:p>
      </dgm:t>
    </dgm:pt>
    <dgm:pt modelId="{0DF4B07A-7E03-40B3-BEF1-45D3068207B5}" type="parTrans" cxnId="{36600ED2-6E28-4BCC-92D9-7E01447DBCB5}">
      <dgm:prSet/>
      <dgm:spPr/>
      <dgm:t>
        <a:bodyPr/>
        <a:lstStyle/>
        <a:p>
          <a:endParaRPr lang="en-US"/>
        </a:p>
      </dgm:t>
    </dgm:pt>
    <dgm:pt modelId="{76344BEB-6B95-44B3-9631-A3961A2A015A}" type="sibTrans" cxnId="{36600ED2-6E28-4BCC-92D9-7E01447DBCB5}">
      <dgm:prSet/>
      <dgm:spPr/>
      <dgm:t>
        <a:bodyPr/>
        <a:lstStyle/>
        <a:p>
          <a:endParaRPr lang="en-US"/>
        </a:p>
      </dgm:t>
    </dgm:pt>
    <dgm:pt modelId="{5E67CACD-C88F-4792-BFBA-CE80C4EF8FA5}">
      <dgm:prSet phldrT="[Text]"/>
      <dgm:spPr/>
      <dgm:t>
        <a:bodyPr/>
        <a:lstStyle/>
        <a:p>
          <a:r>
            <a:rPr lang="en-US" dirty="0" smtClean="0"/>
            <a:t>CSO*</a:t>
          </a:r>
          <a:endParaRPr lang="en-US" dirty="0"/>
        </a:p>
      </dgm:t>
    </dgm:pt>
    <dgm:pt modelId="{B7D7C490-05B0-4C68-9B81-68931FB76916}" type="parTrans" cxnId="{5FBFF26B-A95B-46C3-9F89-928CCD76AB3E}">
      <dgm:prSet/>
      <dgm:spPr/>
      <dgm:t>
        <a:bodyPr/>
        <a:lstStyle/>
        <a:p>
          <a:endParaRPr lang="en-US"/>
        </a:p>
      </dgm:t>
    </dgm:pt>
    <dgm:pt modelId="{87E90D1A-536E-4DB5-8264-E6D6DB32DEF0}" type="sibTrans" cxnId="{5FBFF26B-A95B-46C3-9F89-928CCD76AB3E}">
      <dgm:prSet/>
      <dgm:spPr/>
      <dgm:t>
        <a:bodyPr/>
        <a:lstStyle/>
        <a:p>
          <a:endParaRPr lang="en-US"/>
        </a:p>
      </dgm:t>
    </dgm:pt>
    <dgm:pt modelId="{5F2FA284-49F2-4C31-973E-F71FA07C476B}">
      <dgm:prSet phldrT="[Text]"/>
      <dgm:spPr/>
      <dgm:t>
        <a:bodyPr/>
        <a:lstStyle/>
        <a:p>
          <a:r>
            <a:rPr lang="en-US" dirty="0" smtClean="0"/>
            <a:t>[Other Staff]</a:t>
          </a:r>
          <a:endParaRPr lang="en-US" dirty="0"/>
        </a:p>
      </dgm:t>
    </dgm:pt>
    <dgm:pt modelId="{672F1EC8-3016-42D9-9932-2E7C276999BE}" type="parTrans" cxnId="{A080DF98-EC03-48C3-8DA1-0234469B2B8C}">
      <dgm:prSet/>
      <dgm:spPr/>
      <dgm:t>
        <a:bodyPr/>
        <a:lstStyle/>
        <a:p>
          <a:endParaRPr lang="en-US"/>
        </a:p>
      </dgm:t>
    </dgm:pt>
    <dgm:pt modelId="{0FC4CBD1-1730-4A0B-B656-784C63FEEE9F}" type="sibTrans" cxnId="{A080DF98-EC03-48C3-8DA1-0234469B2B8C}">
      <dgm:prSet/>
      <dgm:spPr/>
      <dgm:t>
        <a:bodyPr/>
        <a:lstStyle/>
        <a:p>
          <a:endParaRPr lang="en-US"/>
        </a:p>
      </dgm:t>
    </dgm:pt>
    <dgm:pt modelId="{03E22940-B2C1-4AF2-8809-293BA0344408}">
      <dgm:prSet phldrT="[Text]"/>
      <dgm:spPr/>
      <dgm:t>
        <a:bodyPr/>
        <a:lstStyle/>
        <a:p>
          <a:r>
            <a:rPr lang="en-US" dirty="0" smtClean="0"/>
            <a:t>CSIRT</a:t>
          </a:r>
        </a:p>
        <a:p>
          <a:r>
            <a:rPr lang="en-US" dirty="0" smtClean="0"/>
            <a:t>Engineer</a:t>
          </a:r>
          <a:endParaRPr lang="en-US" dirty="0"/>
        </a:p>
      </dgm:t>
    </dgm:pt>
    <dgm:pt modelId="{75E54C18-EC5D-4792-9418-A47809503E59}" type="parTrans" cxnId="{570B0A10-B31F-4BDC-A5B7-151EFAD9B889}">
      <dgm:prSet/>
      <dgm:spPr/>
      <dgm:t>
        <a:bodyPr/>
        <a:lstStyle/>
        <a:p>
          <a:endParaRPr lang="en-US"/>
        </a:p>
      </dgm:t>
    </dgm:pt>
    <dgm:pt modelId="{38F2C992-0729-4A41-8875-366C4F0C75D0}" type="sibTrans" cxnId="{570B0A10-B31F-4BDC-A5B7-151EFAD9B889}">
      <dgm:prSet/>
      <dgm:spPr/>
      <dgm:t>
        <a:bodyPr/>
        <a:lstStyle/>
        <a:p>
          <a:endParaRPr lang="en-US"/>
        </a:p>
      </dgm:t>
    </dgm:pt>
    <dgm:pt modelId="{8E301E56-12D4-4F48-BDAA-2D004D100AB6}" type="pres">
      <dgm:prSet presAssocID="{B44A4010-AD89-47D7-92DB-4711F732F007}" presName="hierChild1" presStyleCnt="0">
        <dgm:presLayoutVars>
          <dgm:chPref val="1"/>
          <dgm:dir/>
          <dgm:animOne val="branch"/>
          <dgm:animLvl val="lvl"/>
          <dgm:resizeHandles/>
        </dgm:presLayoutVars>
      </dgm:prSet>
      <dgm:spPr/>
      <dgm:t>
        <a:bodyPr/>
        <a:lstStyle/>
        <a:p>
          <a:endParaRPr lang="en-US"/>
        </a:p>
      </dgm:t>
    </dgm:pt>
    <dgm:pt modelId="{CA56EAEB-672A-421F-B9BE-DA962FE5A179}" type="pres">
      <dgm:prSet presAssocID="{5E67CACD-C88F-4792-BFBA-CE80C4EF8FA5}" presName="hierRoot1" presStyleCnt="0"/>
      <dgm:spPr/>
    </dgm:pt>
    <dgm:pt modelId="{5B8898FF-19B6-40D1-B5BF-CE7B28E090CA}" type="pres">
      <dgm:prSet presAssocID="{5E67CACD-C88F-4792-BFBA-CE80C4EF8FA5}" presName="composite" presStyleCnt="0"/>
      <dgm:spPr/>
    </dgm:pt>
    <dgm:pt modelId="{A5EA8796-1804-4916-8F3D-BE97BC4D5A58}" type="pres">
      <dgm:prSet presAssocID="{5E67CACD-C88F-4792-BFBA-CE80C4EF8FA5}" presName="background" presStyleLbl="node0" presStyleIdx="0" presStyleCnt="1"/>
      <dgm:spPr/>
    </dgm:pt>
    <dgm:pt modelId="{D40D2C98-E0B5-4CF4-8030-4D131AA31502}" type="pres">
      <dgm:prSet presAssocID="{5E67CACD-C88F-4792-BFBA-CE80C4EF8FA5}" presName="text" presStyleLbl="fgAcc0" presStyleIdx="0" presStyleCnt="1">
        <dgm:presLayoutVars>
          <dgm:chPref val="3"/>
        </dgm:presLayoutVars>
      </dgm:prSet>
      <dgm:spPr/>
      <dgm:t>
        <a:bodyPr/>
        <a:lstStyle/>
        <a:p>
          <a:endParaRPr lang="en-US"/>
        </a:p>
      </dgm:t>
    </dgm:pt>
    <dgm:pt modelId="{7B57946F-99E9-48A1-887E-9552C4FF2023}" type="pres">
      <dgm:prSet presAssocID="{5E67CACD-C88F-4792-BFBA-CE80C4EF8FA5}" presName="hierChild2" presStyleCnt="0"/>
      <dgm:spPr/>
    </dgm:pt>
    <dgm:pt modelId="{B645B108-A74B-45F7-B2AE-858B54590755}" type="pres">
      <dgm:prSet presAssocID="{672F1EC8-3016-42D9-9932-2E7C276999BE}" presName="Name10" presStyleLbl="parChTrans1D2" presStyleIdx="0" presStyleCnt="2"/>
      <dgm:spPr/>
      <dgm:t>
        <a:bodyPr/>
        <a:lstStyle/>
        <a:p>
          <a:endParaRPr lang="en-US"/>
        </a:p>
      </dgm:t>
    </dgm:pt>
    <dgm:pt modelId="{D6BA1A2A-C101-4979-89B3-0F5D28C8CB7B}" type="pres">
      <dgm:prSet presAssocID="{5F2FA284-49F2-4C31-973E-F71FA07C476B}" presName="hierRoot2" presStyleCnt="0"/>
      <dgm:spPr/>
    </dgm:pt>
    <dgm:pt modelId="{E6CC493A-2ADC-488C-BE0F-C35C5EC78963}" type="pres">
      <dgm:prSet presAssocID="{5F2FA284-49F2-4C31-973E-F71FA07C476B}" presName="composite2" presStyleCnt="0"/>
      <dgm:spPr/>
    </dgm:pt>
    <dgm:pt modelId="{38DC29C3-B565-48B0-88EB-EDFBA9EDAF54}" type="pres">
      <dgm:prSet presAssocID="{5F2FA284-49F2-4C31-973E-F71FA07C476B}" presName="background2" presStyleLbl="node2" presStyleIdx="0" presStyleCnt="2"/>
      <dgm:spPr/>
    </dgm:pt>
    <dgm:pt modelId="{3A35CAA1-A48A-448B-9701-D756ABA8FBD9}" type="pres">
      <dgm:prSet presAssocID="{5F2FA284-49F2-4C31-973E-F71FA07C476B}" presName="text2" presStyleLbl="fgAcc2" presStyleIdx="0" presStyleCnt="2">
        <dgm:presLayoutVars>
          <dgm:chPref val="3"/>
        </dgm:presLayoutVars>
      </dgm:prSet>
      <dgm:spPr/>
      <dgm:t>
        <a:bodyPr/>
        <a:lstStyle/>
        <a:p>
          <a:endParaRPr lang="en-US"/>
        </a:p>
      </dgm:t>
    </dgm:pt>
    <dgm:pt modelId="{65C454A8-71CE-4321-85D7-B1A1EFBCA1C0}" type="pres">
      <dgm:prSet presAssocID="{5F2FA284-49F2-4C31-973E-F71FA07C476B}" presName="hierChild3" presStyleCnt="0"/>
      <dgm:spPr/>
    </dgm:pt>
    <dgm:pt modelId="{EA9F8CC7-0B95-4C00-B39B-4639B059C780}" type="pres">
      <dgm:prSet presAssocID="{BADFD643-9AB2-447B-8F6C-DD0CE7614246}" presName="Name10" presStyleLbl="parChTrans1D2" presStyleIdx="1" presStyleCnt="2"/>
      <dgm:spPr/>
      <dgm:t>
        <a:bodyPr/>
        <a:lstStyle/>
        <a:p>
          <a:endParaRPr lang="en-US"/>
        </a:p>
      </dgm:t>
    </dgm:pt>
    <dgm:pt modelId="{C074C9C0-5EEC-4145-8B27-B525E97B2AED}" type="pres">
      <dgm:prSet presAssocID="{DE085C42-5A78-46F3-8516-CA12802D0940}" presName="hierRoot2" presStyleCnt="0"/>
      <dgm:spPr/>
    </dgm:pt>
    <dgm:pt modelId="{372A6C0D-66EB-4E15-92B3-9C7B5B0D1160}" type="pres">
      <dgm:prSet presAssocID="{DE085C42-5A78-46F3-8516-CA12802D0940}" presName="composite2" presStyleCnt="0"/>
      <dgm:spPr/>
    </dgm:pt>
    <dgm:pt modelId="{A900D7B2-403B-48AA-B34F-CE5520654D09}" type="pres">
      <dgm:prSet presAssocID="{DE085C42-5A78-46F3-8516-CA12802D0940}" presName="background2" presStyleLbl="node2" presStyleIdx="1" presStyleCnt="2"/>
      <dgm:spPr/>
    </dgm:pt>
    <dgm:pt modelId="{0D7AE109-3BC4-4D2A-9FA9-A266FA2BD129}" type="pres">
      <dgm:prSet presAssocID="{DE085C42-5A78-46F3-8516-CA12802D0940}" presName="text2" presStyleLbl="fgAcc2" presStyleIdx="1" presStyleCnt="2">
        <dgm:presLayoutVars>
          <dgm:chPref val="3"/>
        </dgm:presLayoutVars>
      </dgm:prSet>
      <dgm:spPr/>
      <dgm:t>
        <a:bodyPr/>
        <a:lstStyle/>
        <a:p>
          <a:endParaRPr lang="en-US"/>
        </a:p>
      </dgm:t>
    </dgm:pt>
    <dgm:pt modelId="{C982F9AE-4C19-4DDD-8E10-D99A1C550BEA}" type="pres">
      <dgm:prSet presAssocID="{DE085C42-5A78-46F3-8516-CA12802D0940}" presName="hierChild3" presStyleCnt="0"/>
      <dgm:spPr/>
    </dgm:pt>
    <dgm:pt modelId="{270C4761-5EC2-42A3-9D31-52993C339915}" type="pres">
      <dgm:prSet presAssocID="{EF83CB02-E89E-4FAD-B805-AC9909F383C6}" presName="Name17" presStyleLbl="parChTrans1D3" presStyleIdx="0" presStyleCnt="4"/>
      <dgm:spPr/>
      <dgm:t>
        <a:bodyPr/>
        <a:lstStyle/>
        <a:p>
          <a:endParaRPr lang="en-US"/>
        </a:p>
      </dgm:t>
    </dgm:pt>
    <dgm:pt modelId="{DB7DE7A7-11D4-4062-B684-2E015894A6E4}" type="pres">
      <dgm:prSet presAssocID="{695F147A-EFDF-4331-AC61-D50DA33FB386}" presName="hierRoot3" presStyleCnt="0"/>
      <dgm:spPr/>
    </dgm:pt>
    <dgm:pt modelId="{184235F6-F6C7-4052-9E21-4B37F4A5007B}" type="pres">
      <dgm:prSet presAssocID="{695F147A-EFDF-4331-AC61-D50DA33FB386}" presName="composite3" presStyleCnt="0"/>
      <dgm:spPr/>
    </dgm:pt>
    <dgm:pt modelId="{0A46F52F-E630-4CAD-81AB-5F58A3FFF56A}" type="pres">
      <dgm:prSet presAssocID="{695F147A-EFDF-4331-AC61-D50DA33FB386}" presName="background3" presStyleLbl="node3" presStyleIdx="0" presStyleCnt="4"/>
      <dgm:spPr/>
    </dgm:pt>
    <dgm:pt modelId="{3BECCA10-7592-4AB5-8B55-33FA9EF60F82}" type="pres">
      <dgm:prSet presAssocID="{695F147A-EFDF-4331-AC61-D50DA33FB386}" presName="text3" presStyleLbl="fgAcc3" presStyleIdx="0" presStyleCnt="4">
        <dgm:presLayoutVars>
          <dgm:chPref val="3"/>
        </dgm:presLayoutVars>
      </dgm:prSet>
      <dgm:spPr/>
      <dgm:t>
        <a:bodyPr/>
        <a:lstStyle/>
        <a:p>
          <a:endParaRPr lang="en-US"/>
        </a:p>
      </dgm:t>
    </dgm:pt>
    <dgm:pt modelId="{CFB78CCC-D0D7-49C3-8D4C-A9543B76A679}" type="pres">
      <dgm:prSet presAssocID="{695F147A-EFDF-4331-AC61-D50DA33FB386}" presName="hierChild4" presStyleCnt="0"/>
      <dgm:spPr/>
    </dgm:pt>
    <dgm:pt modelId="{A4C88275-EC87-4BF3-A917-4CDABE457ED2}" type="pres">
      <dgm:prSet presAssocID="{E1CFFF9C-B4C6-4109-8E2C-BC4E10A61D23}" presName="Name17" presStyleLbl="parChTrans1D3" presStyleIdx="1" presStyleCnt="4"/>
      <dgm:spPr/>
      <dgm:t>
        <a:bodyPr/>
        <a:lstStyle/>
        <a:p>
          <a:endParaRPr lang="en-US"/>
        </a:p>
      </dgm:t>
    </dgm:pt>
    <dgm:pt modelId="{FA74D083-3D07-4EDB-BAED-6D5079F15D66}" type="pres">
      <dgm:prSet presAssocID="{2D94E1FB-3588-4386-B165-E6311D420F01}" presName="hierRoot3" presStyleCnt="0"/>
      <dgm:spPr/>
    </dgm:pt>
    <dgm:pt modelId="{C44EDA16-771E-4759-8F92-2EBDB600AD1B}" type="pres">
      <dgm:prSet presAssocID="{2D94E1FB-3588-4386-B165-E6311D420F01}" presName="composite3" presStyleCnt="0"/>
      <dgm:spPr/>
    </dgm:pt>
    <dgm:pt modelId="{A5900287-93E9-49AF-BC4E-042B6480DD19}" type="pres">
      <dgm:prSet presAssocID="{2D94E1FB-3588-4386-B165-E6311D420F01}" presName="background3" presStyleLbl="node3" presStyleIdx="1" presStyleCnt="4"/>
      <dgm:spPr/>
    </dgm:pt>
    <dgm:pt modelId="{F6A3B016-75AE-4E62-8BD0-500A3D3F5CCF}" type="pres">
      <dgm:prSet presAssocID="{2D94E1FB-3588-4386-B165-E6311D420F01}" presName="text3" presStyleLbl="fgAcc3" presStyleIdx="1" presStyleCnt="4">
        <dgm:presLayoutVars>
          <dgm:chPref val="3"/>
        </dgm:presLayoutVars>
      </dgm:prSet>
      <dgm:spPr/>
      <dgm:t>
        <a:bodyPr/>
        <a:lstStyle/>
        <a:p>
          <a:endParaRPr lang="en-US"/>
        </a:p>
      </dgm:t>
    </dgm:pt>
    <dgm:pt modelId="{1C948958-AF89-424B-9F36-71F94D605676}" type="pres">
      <dgm:prSet presAssocID="{2D94E1FB-3588-4386-B165-E6311D420F01}" presName="hierChild4" presStyleCnt="0"/>
      <dgm:spPr/>
    </dgm:pt>
    <dgm:pt modelId="{44D1EF47-B30F-45BF-A31D-258AA483CDF0}" type="pres">
      <dgm:prSet presAssocID="{0DF4B07A-7E03-40B3-BEF1-45D3068207B5}" presName="Name17" presStyleLbl="parChTrans1D3" presStyleIdx="2" presStyleCnt="4"/>
      <dgm:spPr/>
      <dgm:t>
        <a:bodyPr/>
        <a:lstStyle/>
        <a:p>
          <a:endParaRPr lang="en-US"/>
        </a:p>
      </dgm:t>
    </dgm:pt>
    <dgm:pt modelId="{0EB8E94F-6174-40F7-AFEC-3078F3737351}" type="pres">
      <dgm:prSet presAssocID="{F51D90B6-6736-4CB3-8333-9A44C713D347}" presName="hierRoot3" presStyleCnt="0"/>
      <dgm:spPr/>
    </dgm:pt>
    <dgm:pt modelId="{3436231C-088E-4FE0-BA40-4A74E8C25118}" type="pres">
      <dgm:prSet presAssocID="{F51D90B6-6736-4CB3-8333-9A44C713D347}" presName="composite3" presStyleCnt="0"/>
      <dgm:spPr/>
    </dgm:pt>
    <dgm:pt modelId="{CA2B48EF-B1D0-4AFA-8297-36583C76F539}" type="pres">
      <dgm:prSet presAssocID="{F51D90B6-6736-4CB3-8333-9A44C713D347}" presName="background3" presStyleLbl="node3" presStyleIdx="2" presStyleCnt="4"/>
      <dgm:spPr/>
    </dgm:pt>
    <dgm:pt modelId="{BCD9AD70-0742-418F-B9D0-DE8473F59F4D}" type="pres">
      <dgm:prSet presAssocID="{F51D90B6-6736-4CB3-8333-9A44C713D347}" presName="text3" presStyleLbl="fgAcc3" presStyleIdx="2" presStyleCnt="4">
        <dgm:presLayoutVars>
          <dgm:chPref val="3"/>
        </dgm:presLayoutVars>
      </dgm:prSet>
      <dgm:spPr/>
      <dgm:t>
        <a:bodyPr/>
        <a:lstStyle/>
        <a:p>
          <a:endParaRPr lang="en-US"/>
        </a:p>
      </dgm:t>
    </dgm:pt>
    <dgm:pt modelId="{0EC6D531-65F9-4B5C-A703-F728F4AB0CEE}" type="pres">
      <dgm:prSet presAssocID="{F51D90B6-6736-4CB3-8333-9A44C713D347}" presName="hierChild4" presStyleCnt="0"/>
      <dgm:spPr/>
    </dgm:pt>
    <dgm:pt modelId="{2E43E9ED-8BB2-4A6C-BC5F-795E8D8A5B78}" type="pres">
      <dgm:prSet presAssocID="{75E54C18-EC5D-4792-9418-A47809503E59}" presName="Name17" presStyleLbl="parChTrans1D3" presStyleIdx="3" presStyleCnt="4"/>
      <dgm:spPr/>
      <dgm:t>
        <a:bodyPr/>
        <a:lstStyle/>
        <a:p>
          <a:endParaRPr lang="en-US"/>
        </a:p>
      </dgm:t>
    </dgm:pt>
    <dgm:pt modelId="{24B41401-7DBF-4B99-873F-E5F741CE8337}" type="pres">
      <dgm:prSet presAssocID="{03E22940-B2C1-4AF2-8809-293BA0344408}" presName="hierRoot3" presStyleCnt="0"/>
      <dgm:spPr/>
    </dgm:pt>
    <dgm:pt modelId="{7AB18E7F-599E-464A-A1F9-490512A04CB8}" type="pres">
      <dgm:prSet presAssocID="{03E22940-B2C1-4AF2-8809-293BA0344408}" presName="composite3" presStyleCnt="0"/>
      <dgm:spPr/>
    </dgm:pt>
    <dgm:pt modelId="{252B631D-40EB-4DFF-B334-04AD25B35DEC}" type="pres">
      <dgm:prSet presAssocID="{03E22940-B2C1-4AF2-8809-293BA0344408}" presName="background3" presStyleLbl="node3" presStyleIdx="3" presStyleCnt="4"/>
      <dgm:spPr/>
    </dgm:pt>
    <dgm:pt modelId="{4A00C429-0613-4AAE-8C81-B155E83BCB82}" type="pres">
      <dgm:prSet presAssocID="{03E22940-B2C1-4AF2-8809-293BA0344408}" presName="text3" presStyleLbl="fgAcc3" presStyleIdx="3" presStyleCnt="4">
        <dgm:presLayoutVars>
          <dgm:chPref val="3"/>
        </dgm:presLayoutVars>
      </dgm:prSet>
      <dgm:spPr/>
      <dgm:t>
        <a:bodyPr/>
        <a:lstStyle/>
        <a:p>
          <a:endParaRPr lang="en-US"/>
        </a:p>
      </dgm:t>
    </dgm:pt>
    <dgm:pt modelId="{A5A8C6C8-687A-4280-AA9A-7785F16F4E38}" type="pres">
      <dgm:prSet presAssocID="{03E22940-B2C1-4AF2-8809-293BA0344408}" presName="hierChild4" presStyleCnt="0"/>
      <dgm:spPr/>
    </dgm:pt>
  </dgm:ptLst>
  <dgm:cxnLst>
    <dgm:cxn modelId="{1FBE1FCE-AB65-4EEB-AAB8-AA7833D4A5A9}" srcId="{5E67CACD-C88F-4792-BFBA-CE80C4EF8FA5}" destId="{DE085C42-5A78-46F3-8516-CA12802D0940}" srcOrd="1" destOrd="0" parTransId="{BADFD643-9AB2-447B-8F6C-DD0CE7614246}" sibTransId="{3604227A-4371-4B7A-9D85-129FB430D913}"/>
    <dgm:cxn modelId="{20306E19-E5F4-4871-94AF-BD1064A97DB5}" type="presOf" srcId="{B44A4010-AD89-47D7-92DB-4711F732F007}" destId="{8E301E56-12D4-4F48-BDAA-2D004D100AB6}" srcOrd="0" destOrd="0" presId="urn:microsoft.com/office/officeart/2005/8/layout/hierarchy1"/>
    <dgm:cxn modelId="{AA71ACED-C766-47DF-ADC5-D1F8C2E42022}" type="presOf" srcId="{0DF4B07A-7E03-40B3-BEF1-45D3068207B5}" destId="{44D1EF47-B30F-45BF-A31D-258AA483CDF0}" srcOrd="0" destOrd="0" presId="urn:microsoft.com/office/officeart/2005/8/layout/hierarchy1"/>
    <dgm:cxn modelId="{86195481-4D0C-49FE-912A-F2B05A7B56FC}" type="presOf" srcId="{E1CFFF9C-B4C6-4109-8E2C-BC4E10A61D23}" destId="{A4C88275-EC87-4BF3-A917-4CDABE457ED2}" srcOrd="0" destOrd="0" presId="urn:microsoft.com/office/officeart/2005/8/layout/hierarchy1"/>
    <dgm:cxn modelId="{A080DF98-EC03-48C3-8DA1-0234469B2B8C}" srcId="{5E67CACD-C88F-4792-BFBA-CE80C4EF8FA5}" destId="{5F2FA284-49F2-4C31-973E-F71FA07C476B}" srcOrd="0" destOrd="0" parTransId="{672F1EC8-3016-42D9-9932-2E7C276999BE}" sibTransId="{0FC4CBD1-1730-4A0B-B656-784C63FEEE9F}"/>
    <dgm:cxn modelId="{C76AC4B9-0112-43B5-B068-AC98710E2328}" type="presOf" srcId="{03E22940-B2C1-4AF2-8809-293BA0344408}" destId="{4A00C429-0613-4AAE-8C81-B155E83BCB82}" srcOrd="0" destOrd="0" presId="urn:microsoft.com/office/officeart/2005/8/layout/hierarchy1"/>
    <dgm:cxn modelId="{4D9B136E-E8C9-4A80-A5CB-D6D5B31206DB}" type="presOf" srcId="{DE085C42-5A78-46F3-8516-CA12802D0940}" destId="{0D7AE109-3BC4-4D2A-9FA9-A266FA2BD129}" srcOrd="0" destOrd="0" presId="urn:microsoft.com/office/officeart/2005/8/layout/hierarchy1"/>
    <dgm:cxn modelId="{4560AC8B-3C56-4C1F-82E1-60366E6CD6CA}" type="presOf" srcId="{2D94E1FB-3588-4386-B165-E6311D420F01}" destId="{F6A3B016-75AE-4E62-8BD0-500A3D3F5CCF}" srcOrd="0" destOrd="0" presId="urn:microsoft.com/office/officeart/2005/8/layout/hierarchy1"/>
    <dgm:cxn modelId="{1072C86D-2EB5-4B15-904A-2D9C8AC67320}" type="presOf" srcId="{BADFD643-9AB2-447B-8F6C-DD0CE7614246}" destId="{EA9F8CC7-0B95-4C00-B39B-4639B059C780}" srcOrd="0" destOrd="0" presId="urn:microsoft.com/office/officeart/2005/8/layout/hierarchy1"/>
    <dgm:cxn modelId="{36600ED2-6E28-4BCC-92D9-7E01447DBCB5}" srcId="{DE085C42-5A78-46F3-8516-CA12802D0940}" destId="{F51D90B6-6736-4CB3-8333-9A44C713D347}" srcOrd="2" destOrd="0" parTransId="{0DF4B07A-7E03-40B3-BEF1-45D3068207B5}" sibTransId="{76344BEB-6B95-44B3-9631-A3961A2A015A}"/>
    <dgm:cxn modelId="{DD05D65D-1F95-4617-9145-AA525A8C2B98}" type="presOf" srcId="{672F1EC8-3016-42D9-9932-2E7C276999BE}" destId="{B645B108-A74B-45F7-B2AE-858B54590755}" srcOrd="0" destOrd="0" presId="urn:microsoft.com/office/officeart/2005/8/layout/hierarchy1"/>
    <dgm:cxn modelId="{4EF57A7C-0E4C-445C-9CB6-B270778A3090}" srcId="{DE085C42-5A78-46F3-8516-CA12802D0940}" destId="{2D94E1FB-3588-4386-B165-E6311D420F01}" srcOrd="1" destOrd="0" parTransId="{E1CFFF9C-B4C6-4109-8E2C-BC4E10A61D23}" sibTransId="{E5D3DD39-D72F-4121-88C8-C7CBF36C8513}"/>
    <dgm:cxn modelId="{CCFFC2C7-C7FE-4BF5-AED6-40DF172428E8}" type="presOf" srcId="{F51D90B6-6736-4CB3-8333-9A44C713D347}" destId="{BCD9AD70-0742-418F-B9D0-DE8473F59F4D}" srcOrd="0" destOrd="0" presId="urn:microsoft.com/office/officeart/2005/8/layout/hierarchy1"/>
    <dgm:cxn modelId="{5FBFF26B-A95B-46C3-9F89-928CCD76AB3E}" srcId="{B44A4010-AD89-47D7-92DB-4711F732F007}" destId="{5E67CACD-C88F-4792-BFBA-CE80C4EF8FA5}" srcOrd="0" destOrd="0" parTransId="{B7D7C490-05B0-4C68-9B81-68931FB76916}" sibTransId="{87E90D1A-536E-4DB5-8264-E6D6DB32DEF0}"/>
    <dgm:cxn modelId="{AB4D2E8A-4D4E-48BD-9DE3-D7942722C2AE}" srcId="{DE085C42-5A78-46F3-8516-CA12802D0940}" destId="{695F147A-EFDF-4331-AC61-D50DA33FB386}" srcOrd="0" destOrd="0" parTransId="{EF83CB02-E89E-4FAD-B805-AC9909F383C6}" sibTransId="{5338A6D2-D9A0-4B80-A141-B7EC72C1EAE9}"/>
    <dgm:cxn modelId="{65677A90-671F-471D-BA04-1A6C16FE2975}" type="presOf" srcId="{75E54C18-EC5D-4792-9418-A47809503E59}" destId="{2E43E9ED-8BB2-4A6C-BC5F-795E8D8A5B78}" srcOrd="0" destOrd="0" presId="urn:microsoft.com/office/officeart/2005/8/layout/hierarchy1"/>
    <dgm:cxn modelId="{3A6C5AEF-E918-49CE-AD48-50064FAC6068}" type="presOf" srcId="{EF83CB02-E89E-4FAD-B805-AC9909F383C6}" destId="{270C4761-5EC2-42A3-9D31-52993C339915}" srcOrd="0" destOrd="0" presId="urn:microsoft.com/office/officeart/2005/8/layout/hierarchy1"/>
    <dgm:cxn modelId="{570B0A10-B31F-4BDC-A5B7-151EFAD9B889}" srcId="{DE085C42-5A78-46F3-8516-CA12802D0940}" destId="{03E22940-B2C1-4AF2-8809-293BA0344408}" srcOrd="3" destOrd="0" parTransId="{75E54C18-EC5D-4792-9418-A47809503E59}" sibTransId="{38F2C992-0729-4A41-8875-366C4F0C75D0}"/>
    <dgm:cxn modelId="{49AC67BE-CAC6-48F2-8CB5-7EE6CA0558BD}" type="presOf" srcId="{5F2FA284-49F2-4C31-973E-F71FA07C476B}" destId="{3A35CAA1-A48A-448B-9701-D756ABA8FBD9}" srcOrd="0" destOrd="0" presId="urn:microsoft.com/office/officeart/2005/8/layout/hierarchy1"/>
    <dgm:cxn modelId="{27059077-7AC0-45A6-BA45-F0FA322A70CC}" type="presOf" srcId="{695F147A-EFDF-4331-AC61-D50DA33FB386}" destId="{3BECCA10-7592-4AB5-8B55-33FA9EF60F82}" srcOrd="0" destOrd="0" presId="urn:microsoft.com/office/officeart/2005/8/layout/hierarchy1"/>
    <dgm:cxn modelId="{74739ADB-F3D5-4853-9ED4-D576CF913CB4}" type="presOf" srcId="{5E67CACD-C88F-4792-BFBA-CE80C4EF8FA5}" destId="{D40D2C98-E0B5-4CF4-8030-4D131AA31502}" srcOrd="0" destOrd="0" presId="urn:microsoft.com/office/officeart/2005/8/layout/hierarchy1"/>
    <dgm:cxn modelId="{5D3D649F-8929-458A-A7A3-1CE1CC7BB653}" type="presParOf" srcId="{8E301E56-12D4-4F48-BDAA-2D004D100AB6}" destId="{CA56EAEB-672A-421F-B9BE-DA962FE5A179}" srcOrd="0" destOrd="0" presId="urn:microsoft.com/office/officeart/2005/8/layout/hierarchy1"/>
    <dgm:cxn modelId="{8AF644CC-258B-46C3-B701-1E1377397A45}" type="presParOf" srcId="{CA56EAEB-672A-421F-B9BE-DA962FE5A179}" destId="{5B8898FF-19B6-40D1-B5BF-CE7B28E090CA}" srcOrd="0" destOrd="0" presId="urn:microsoft.com/office/officeart/2005/8/layout/hierarchy1"/>
    <dgm:cxn modelId="{FEB2BCA9-F732-450C-BDE4-0743299110AC}" type="presParOf" srcId="{5B8898FF-19B6-40D1-B5BF-CE7B28E090CA}" destId="{A5EA8796-1804-4916-8F3D-BE97BC4D5A58}" srcOrd="0" destOrd="0" presId="urn:microsoft.com/office/officeart/2005/8/layout/hierarchy1"/>
    <dgm:cxn modelId="{C0A86269-581C-40A1-AF3B-842F6EA68B28}" type="presParOf" srcId="{5B8898FF-19B6-40D1-B5BF-CE7B28E090CA}" destId="{D40D2C98-E0B5-4CF4-8030-4D131AA31502}" srcOrd="1" destOrd="0" presId="urn:microsoft.com/office/officeart/2005/8/layout/hierarchy1"/>
    <dgm:cxn modelId="{EF66232D-7C65-41C4-97BB-046E4274B169}" type="presParOf" srcId="{CA56EAEB-672A-421F-B9BE-DA962FE5A179}" destId="{7B57946F-99E9-48A1-887E-9552C4FF2023}" srcOrd="1" destOrd="0" presId="urn:microsoft.com/office/officeart/2005/8/layout/hierarchy1"/>
    <dgm:cxn modelId="{2D1629E9-87E1-4C56-A97A-AB8E7E0D00B7}" type="presParOf" srcId="{7B57946F-99E9-48A1-887E-9552C4FF2023}" destId="{B645B108-A74B-45F7-B2AE-858B54590755}" srcOrd="0" destOrd="0" presId="urn:microsoft.com/office/officeart/2005/8/layout/hierarchy1"/>
    <dgm:cxn modelId="{CD0D0255-AE62-49D1-BB8A-46CE82533C11}" type="presParOf" srcId="{7B57946F-99E9-48A1-887E-9552C4FF2023}" destId="{D6BA1A2A-C101-4979-89B3-0F5D28C8CB7B}" srcOrd="1" destOrd="0" presId="urn:microsoft.com/office/officeart/2005/8/layout/hierarchy1"/>
    <dgm:cxn modelId="{7BDEA0D0-7B77-485C-8E49-5658644CC392}" type="presParOf" srcId="{D6BA1A2A-C101-4979-89B3-0F5D28C8CB7B}" destId="{E6CC493A-2ADC-488C-BE0F-C35C5EC78963}" srcOrd="0" destOrd="0" presId="urn:microsoft.com/office/officeart/2005/8/layout/hierarchy1"/>
    <dgm:cxn modelId="{C42DF096-3DF9-4E7F-8FBF-BA151B17BA3A}" type="presParOf" srcId="{E6CC493A-2ADC-488C-BE0F-C35C5EC78963}" destId="{38DC29C3-B565-48B0-88EB-EDFBA9EDAF54}" srcOrd="0" destOrd="0" presId="urn:microsoft.com/office/officeart/2005/8/layout/hierarchy1"/>
    <dgm:cxn modelId="{68B6FA22-631D-4E42-83B9-A28C734B0226}" type="presParOf" srcId="{E6CC493A-2ADC-488C-BE0F-C35C5EC78963}" destId="{3A35CAA1-A48A-448B-9701-D756ABA8FBD9}" srcOrd="1" destOrd="0" presId="urn:microsoft.com/office/officeart/2005/8/layout/hierarchy1"/>
    <dgm:cxn modelId="{357A821B-B58D-4A33-83A0-FAF483CCB568}" type="presParOf" srcId="{D6BA1A2A-C101-4979-89B3-0F5D28C8CB7B}" destId="{65C454A8-71CE-4321-85D7-B1A1EFBCA1C0}" srcOrd="1" destOrd="0" presId="urn:microsoft.com/office/officeart/2005/8/layout/hierarchy1"/>
    <dgm:cxn modelId="{9BCDF77A-889A-4343-89EA-294241C31FD9}" type="presParOf" srcId="{7B57946F-99E9-48A1-887E-9552C4FF2023}" destId="{EA9F8CC7-0B95-4C00-B39B-4639B059C780}" srcOrd="2" destOrd="0" presId="urn:microsoft.com/office/officeart/2005/8/layout/hierarchy1"/>
    <dgm:cxn modelId="{51637DB3-A732-4E1D-9A37-3DD8CFA4845C}" type="presParOf" srcId="{7B57946F-99E9-48A1-887E-9552C4FF2023}" destId="{C074C9C0-5EEC-4145-8B27-B525E97B2AED}" srcOrd="3" destOrd="0" presId="urn:microsoft.com/office/officeart/2005/8/layout/hierarchy1"/>
    <dgm:cxn modelId="{6F52715D-10FC-4FA5-86B7-B0F5CC175275}" type="presParOf" srcId="{C074C9C0-5EEC-4145-8B27-B525E97B2AED}" destId="{372A6C0D-66EB-4E15-92B3-9C7B5B0D1160}" srcOrd="0" destOrd="0" presId="urn:microsoft.com/office/officeart/2005/8/layout/hierarchy1"/>
    <dgm:cxn modelId="{F36219F2-EFC5-44C1-9279-8A587C5B7DEC}" type="presParOf" srcId="{372A6C0D-66EB-4E15-92B3-9C7B5B0D1160}" destId="{A900D7B2-403B-48AA-B34F-CE5520654D09}" srcOrd="0" destOrd="0" presId="urn:microsoft.com/office/officeart/2005/8/layout/hierarchy1"/>
    <dgm:cxn modelId="{C50B1078-F39F-491E-85EE-72DD494EF8B7}" type="presParOf" srcId="{372A6C0D-66EB-4E15-92B3-9C7B5B0D1160}" destId="{0D7AE109-3BC4-4D2A-9FA9-A266FA2BD129}" srcOrd="1" destOrd="0" presId="urn:microsoft.com/office/officeart/2005/8/layout/hierarchy1"/>
    <dgm:cxn modelId="{872DF0B3-24D9-48C3-A670-C85846483EA2}" type="presParOf" srcId="{C074C9C0-5EEC-4145-8B27-B525E97B2AED}" destId="{C982F9AE-4C19-4DDD-8E10-D99A1C550BEA}" srcOrd="1" destOrd="0" presId="urn:microsoft.com/office/officeart/2005/8/layout/hierarchy1"/>
    <dgm:cxn modelId="{0E8964A0-0FEA-4FF8-88C8-F9E3706FE80C}" type="presParOf" srcId="{C982F9AE-4C19-4DDD-8E10-D99A1C550BEA}" destId="{270C4761-5EC2-42A3-9D31-52993C339915}" srcOrd="0" destOrd="0" presId="urn:microsoft.com/office/officeart/2005/8/layout/hierarchy1"/>
    <dgm:cxn modelId="{4979659C-345F-466B-BBB1-B01AB56D577D}" type="presParOf" srcId="{C982F9AE-4C19-4DDD-8E10-D99A1C550BEA}" destId="{DB7DE7A7-11D4-4062-B684-2E015894A6E4}" srcOrd="1" destOrd="0" presId="urn:microsoft.com/office/officeart/2005/8/layout/hierarchy1"/>
    <dgm:cxn modelId="{6490994F-67F5-4298-B328-2392B61CAD51}" type="presParOf" srcId="{DB7DE7A7-11D4-4062-B684-2E015894A6E4}" destId="{184235F6-F6C7-4052-9E21-4B37F4A5007B}" srcOrd="0" destOrd="0" presId="urn:microsoft.com/office/officeart/2005/8/layout/hierarchy1"/>
    <dgm:cxn modelId="{77EB53B6-7527-4E2C-8CC0-729670F8369F}" type="presParOf" srcId="{184235F6-F6C7-4052-9E21-4B37F4A5007B}" destId="{0A46F52F-E630-4CAD-81AB-5F58A3FFF56A}" srcOrd="0" destOrd="0" presId="urn:microsoft.com/office/officeart/2005/8/layout/hierarchy1"/>
    <dgm:cxn modelId="{8712E143-A4E4-4BB5-B3EE-29C98F2DF74A}" type="presParOf" srcId="{184235F6-F6C7-4052-9E21-4B37F4A5007B}" destId="{3BECCA10-7592-4AB5-8B55-33FA9EF60F82}" srcOrd="1" destOrd="0" presId="urn:microsoft.com/office/officeart/2005/8/layout/hierarchy1"/>
    <dgm:cxn modelId="{21CA0107-A2DA-4321-9082-3B01CC35A577}" type="presParOf" srcId="{DB7DE7A7-11D4-4062-B684-2E015894A6E4}" destId="{CFB78CCC-D0D7-49C3-8D4C-A9543B76A679}" srcOrd="1" destOrd="0" presId="urn:microsoft.com/office/officeart/2005/8/layout/hierarchy1"/>
    <dgm:cxn modelId="{3780CD46-EF49-4881-908C-F289D98F643F}" type="presParOf" srcId="{C982F9AE-4C19-4DDD-8E10-D99A1C550BEA}" destId="{A4C88275-EC87-4BF3-A917-4CDABE457ED2}" srcOrd="2" destOrd="0" presId="urn:microsoft.com/office/officeart/2005/8/layout/hierarchy1"/>
    <dgm:cxn modelId="{451734CF-13D1-4CC8-A308-B55DDD0FBFC7}" type="presParOf" srcId="{C982F9AE-4C19-4DDD-8E10-D99A1C550BEA}" destId="{FA74D083-3D07-4EDB-BAED-6D5079F15D66}" srcOrd="3" destOrd="0" presId="urn:microsoft.com/office/officeart/2005/8/layout/hierarchy1"/>
    <dgm:cxn modelId="{AE654B15-2E7B-4B70-B0FD-CF282B9AC4D7}" type="presParOf" srcId="{FA74D083-3D07-4EDB-BAED-6D5079F15D66}" destId="{C44EDA16-771E-4759-8F92-2EBDB600AD1B}" srcOrd="0" destOrd="0" presId="urn:microsoft.com/office/officeart/2005/8/layout/hierarchy1"/>
    <dgm:cxn modelId="{0D05CB09-F813-4702-9A25-AC05963CE33C}" type="presParOf" srcId="{C44EDA16-771E-4759-8F92-2EBDB600AD1B}" destId="{A5900287-93E9-49AF-BC4E-042B6480DD19}" srcOrd="0" destOrd="0" presId="urn:microsoft.com/office/officeart/2005/8/layout/hierarchy1"/>
    <dgm:cxn modelId="{1E452600-A32D-4DB3-B27D-860EE5825B1C}" type="presParOf" srcId="{C44EDA16-771E-4759-8F92-2EBDB600AD1B}" destId="{F6A3B016-75AE-4E62-8BD0-500A3D3F5CCF}" srcOrd="1" destOrd="0" presId="urn:microsoft.com/office/officeart/2005/8/layout/hierarchy1"/>
    <dgm:cxn modelId="{53260C5A-AA6C-45D8-BCB6-4951D19B6D94}" type="presParOf" srcId="{FA74D083-3D07-4EDB-BAED-6D5079F15D66}" destId="{1C948958-AF89-424B-9F36-71F94D605676}" srcOrd="1" destOrd="0" presId="urn:microsoft.com/office/officeart/2005/8/layout/hierarchy1"/>
    <dgm:cxn modelId="{C37B3CD1-CE5C-476F-8EB5-28CF33D39494}" type="presParOf" srcId="{C982F9AE-4C19-4DDD-8E10-D99A1C550BEA}" destId="{44D1EF47-B30F-45BF-A31D-258AA483CDF0}" srcOrd="4" destOrd="0" presId="urn:microsoft.com/office/officeart/2005/8/layout/hierarchy1"/>
    <dgm:cxn modelId="{3EBC9AE2-17C1-4BE7-9920-415CDCBBE294}" type="presParOf" srcId="{C982F9AE-4C19-4DDD-8E10-D99A1C550BEA}" destId="{0EB8E94F-6174-40F7-AFEC-3078F3737351}" srcOrd="5" destOrd="0" presId="urn:microsoft.com/office/officeart/2005/8/layout/hierarchy1"/>
    <dgm:cxn modelId="{48402378-F83B-4279-B616-7614E6251F30}" type="presParOf" srcId="{0EB8E94F-6174-40F7-AFEC-3078F3737351}" destId="{3436231C-088E-4FE0-BA40-4A74E8C25118}" srcOrd="0" destOrd="0" presId="urn:microsoft.com/office/officeart/2005/8/layout/hierarchy1"/>
    <dgm:cxn modelId="{5D826417-762A-4817-8B01-32C377FF0197}" type="presParOf" srcId="{3436231C-088E-4FE0-BA40-4A74E8C25118}" destId="{CA2B48EF-B1D0-4AFA-8297-36583C76F539}" srcOrd="0" destOrd="0" presId="urn:microsoft.com/office/officeart/2005/8/layout/hierarchy1"/>
    <dgm:cxn modelId="{1DD60B22-7421-480B-BBA4-560F09C66546}" type="presParOf" srcId="{3436231C-088E-4FE0-BA40-4A74E8C25118}" destId="{BCD9AD70-0742-418F-B9D0-DE8473F59F4D}" srcOrd="1" destOrd="0" presId="urn:microsoft.com/office/officeart/2005/8/layout/hierarchy1"/>
    <dgm:cxn modelId="{1CBE2FB6-81B4-475E-AE33-AD4874C65625}" type="presParOf" srcId="{0EB8E94F-6174-40F7-AFEC-3078F3737351}" destId="{0EC6D531-65F9-4B5C-A703-F728F4AB0CEE}" srcOrd="1" destOrd="0" presId="urn:microsoft.com/office/officeart/2005/8/layout/hierarchy1"/>
    <dgm:cxn modelId="{4A184EB9-9022-4C5C-8390-3CBB0B9C52EC}" type="presParOf" srcId="{C982F9AE-4C19-4DDD-8E10-D99A1C550BEA}" destId="{2E43E9ED-8BB2-4A6C-BC5F-795E8D8A5B78}" srcOrd="6" destOrd="0" presId="urn:microsoft.com/office/officeart/2005/8/layout/hierarchy1"/>
    <dgm:cxn modelId="{DE681B57-9D34-4DD0-843F-9660A9303D0B}" type="presParOf" srcId="{C982F9AE-4C19-4DDD-8E10-D99A1C550BEA}" destId="{24B41401-7DBF-4B99-873F-E5F741CE8337}" srcOrd="7" destOrd="0" presId="urn:microsoft.com/office/officeart/2005/8/layout/hierarchy1"/>
    <dgm:cxn modelId="{874836D6-7A7D-4755-8C6A-4F6C28E2FBFB}" type="presParOf" srcId="{24B41401-7DBF-4B99-873F-E5F741CE8337}" destId="{7AB18E7F-599E-464A-A1F9-490512A04CB8}" srcOrd="0" destOrd="0" presId="urn:microsoft.com/office/officeart/2005/8/layout/hierarchy1"/>
    <dgm:cxn modelId="{700323CC-D999-4E7B-9FCC-310BF970694E}" type="presParOf" srcId="{7AB18E7F-599E-464A-A1F9-490512A04CB8}" destId="{252B631D-40EB-4DFF-B334-04AD25B35DEC}" srcOrd="0" destOrd="0" presId="urn:microsoft.com/office/officeart/2005/8/layout/hierarchy1"/>
    <dgm:cxn modelId="{ED80E750-01F9-4AB9-8C06-E9B9B5670A24}" type="presParOf" srcId="{7AB18E7F-599E-464A-A1F9-490512A04CB8}" destId="{4A00C429-0613-4AAE-8C81-B155E83BCB82}" srcOrd="1" destOrd="0" presId="urn:microsoft.com/office/officeart/2005/8/layout/hierarchy1"/>
    <dgm:cxn modelId="{76E958BB-CCC5-4283-97F2-4F841E2DD540}" type="presParOf" srcId="{24B41401-7DBF-4B99-873F-E5F741CE8337}" destId="{A5A8C6C8-687A-4280-AA9A-7785F16F4E3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4A4010-AD89-47D7-92DB-4711F732F00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E085C42-5A78-46F3-8516-CA12802D0940}">
      <dgm:prSet phldrT="[Text]"/>
      <dgm:spPr/>
      <dgm:t>
        <a:bodyPr/>
        <a:lstStyle/>
        <a:p>
          <a:r>
            <a:rPr lang="en-US" dirty="0" smtClean="0"/>
            <a:t>CSIRT Manager</a:t>
          </a:r>
          <a:endParaRPr lang="en-US" dirty="0"/>
        </a:p>
      </dgm:t>
    </dgm:pt>
    <dgm:pt modelId="{BADFD643-9AB2-447B-8F6C-DD0CE7614246}" type="parTrans" cxnId="{1FBE1FCE-AB65-4EEB-AAB8-AA7833D4A5A9}">
      <dgm:prSet/>
      <dgm:spPr/>
      <dgm:t>
        <a:bodyPr/>
        <a:lstStyle/>
        <a:p>
          <a:endParaRPr lang="en-US"/>
        </a:p>
      </dgm:t>
    </dgm:pt>
    <dgm:pt modelId="{3604227A-4371-4B7A-9D85-129FB430D913}" type="sibTrans" cxnId="{1FBE1FCE-AB65-4EEB-AAB8-AA7833D4A5A9}">
      <dgm:prSet/>
      <dgm:spPr/>
      <dgm:t>
        <a:bodyPr/>
        <a:lstStyle/>
        <a:p>
          <a:endParaRPr lang="en-US"/>
        </a:p>
      </dgm:t>
    </dgm:pt>
    <dgm:pt modelId="{4BC636A7-888B-474C-B470-26F90FAF2AC7}">
      <dgm:prSet phldrT="[Text]"/>
      <dgm:spPr/>
      <dgm:t>
        <a:bodyPr/>
        <a:lstStyle/>
        <a:p>
          <a:r>
            <a:rPr lang="en-US" dirty="0" smtClean="0"/>
            <a:t>1</a:t>
          </a:r>
          <a:r>
            <a:rPr lang="en-US" baseline="30000" dirty="0" smtClean="0"/>
            <a:t>st</a:t>
          </a:r>
          <a:r>
            <a:rPr lang="en-US" dirty="0" smtClean="0"/>
            <a:t> Shift</a:t>
          </a:r>
        </a:p>
        <a:p>
          <a:r>
            <a:rPr lang="en-US" dirty="0" smtClean="0"/>
            <a:t>Lead (US)</a:t>
          </a:r>
          <a:endParaRPr lang="en-US" dirty="0"/>
        </a:p>
      </dgm:t>
    </dgm:pt>
    <dgm:pt modelId="{644EEDF4-F700-4935-BF86-2CA1C3D8F844}" type="parTrans" cxnId="{F0F2A5C6-BB5D-4E99-B0C2-582DA3621A95}">
      <dgm:prSet/>
      <dgm:spPr/>
      <dgm:t>
        <a:bodyPr/>
        <a:lstStyle/>
        <a:p>
          <a:endParaRPr lang="en-US"/>
        </a:p>
      </dgm:t>
    </dgm:pt>
    <dgm:pt modelId="{5D83450C-B8FF-4887-BA38-79F7DD31E27A}" type="sibTrans" cxnId="{F0F2A5C6-BB5D-4E99-B0C2-582DA3621A95}">
      <dgm:prSet/>
      <dgm:spPr/>
      <dgm:t>
        <a:bodyPr/>
        <a:lstStyle/>
        <a:p>
          <a:endParaRPr lang="en-US"/>
        </a:p>
      </dgm:t>
    </dgm:pt>
    <dgm:pt modelId="{695F147A-EFDF-4331-AC61-D50DA33FB386}">
      <dgm:prSet phldrT="[Text]"/>
      <dgm:spPr/>
      <dgm:t>
        <a:bodyPr/>
        <a:lstStyle/>
        <a:p>
          <a:r>
            <a:rPr lang="en-US" dirty="0" smtClean="0"/>
            <a:t>Team Lead</a:t>
          </a:r>
          <a:endParaRPr lang="en-US" dirty="0"/>
        </a:p>
      </dgm:t>
    </dgm:pt>
    <dgm:pt modelId="{EF83CB02-E89E-4FAD-B805-AC9909F383C6}" type="parTrans" cxnId="{AB4D2E8A-4D4E-48BD-9DE3-D7942722C2AE}">
      <dgm:prSet/>
      <dgm:spPr/>
      <dgm:t>
        <a:bodyPr/>
        <a:lstStyle/>
        <a:p>
          <a:endParaRPr lang="en-US"/>
        </a:p>
      </dgm:t>
    </dgm:pt>
    <dgm:pt modelId="{5338A6D2-D9A0-4B80-A141-B7EC72C1EAE9}" type="sibTrans" cxnId="{AB4D2E8A-4D4E-48BD-9DE3-D7942722C2AE}">
      <dgm:prSet/>
      <dgm:spPr/>
      <dgm:t>
        <a:bodyPr/>
        <a:lstStyle/>
        <a:p>
          <a:endParaRPr lang="en-US"/>
        </a:p>
      </dgm:t>
    </dgm:pt>
    <dgm:pt modelId="{2D94E1FB-3588-4386-B165-E6311D420F01}">
      <dgm:prSet phldrT="[Text]"/>
      <dgm:spPr/>
      <dgm:t>
        <a:bodyPr/>
        <a:lstStyle/>
        <a:p>
          <a:r>
            <a:rPr lang="en-US" dirty="0" smtClean="0"/>
            <a:t>CSIRT</a:t>
          </a:r>
        </a:p>
        <a:p>
          <a:r>
            <a:rPr lang="en-US" dirty="0" smtClean="0"/>
            <a:t>Engineer</a:t>
          </a:r>
          <a:endParaRPr lang="en-US" dirty="0"/>
        </a:p>
      </dgm:t>
    </dgm:pt>
    <dgm:pt modelId="{E1CFFF9C-B4C6-4109-8E2C-BC4E10A61D23}" type="parTrans" cxnId="{4EF57A7C-0E4C-445C-9CB6-B270778A3090}">
      <dgm:prSet/>
      <dgm:spPr/>
      <dgm:t>
        <a:bodyPr/>
        <a:lstStyle/>
        <a:p>
          <a:endParaRPr lang="en-US"/>
        </a:p>
      </dgm:t>
    </dgm:pt>
    <dgm:pt modelId="{E5D3DD39-D72F-4121-88C8-C7CBF36C8513}" type="sibTrans" cxnId="{4EF57A7C-0E4C-445C-9CB6-B270778A3090}">
      <dgm:prSet/>
      <dgm:spPr/>
      <dgm:t>
        <a:bodyPr/>
        <a:lstStyle/>
        <a:p>
          <a:endParaRPr lang="en-US"/>
        </a:p>
      </dgm:t>
    </dgm:pt>
    <dgm:pt modelId="{02967511-4C78-4735-B1D6-7A5B17DE5F4B}">
      <dgm:prSet phldrT="[Text]"/>
      <dgm:spPr/>
      <dgm:t>
        <a:bodyPr/>
        <a:lstStyle/>
        <a:p>
          <a:r>
            <a:rPr lang="en-US" dirty="0" smtClean="0"/>
            <a:t>2</a:t>
          </a:r>
          <a:r>
            <a:rPr lang="en-US" baseline="30000" dirty="0" smtClean="0"/>
            <a:t>nd</a:t>
          </a:r>
          <a:r>
            <a:rPr lang="en-US" dirty="0" smtClean="0"/>
            <a:t> Shift</a:t>
          </a:r>
        </a:p>
        <a:p>
          <a:r>
            <a:rPr lang="en-US" dirty="0" smtClean="0"/>
            <a:t>Lead (India)</a:t>
          </a:r>
          <a:endParaRPr lang="en-US" dirty="0"/>
        </a:p>
      </dgm:t>
    </dgm:pt>
    <dgm:pt modelId="{2A81B8AF-149F-4570-AF65-0892E53A1C23}" type="parTrans" cxnId="{C761819B-2357-4406-9D5A-F005B5A67947}">
      <dgm:prSet/>
      <dgm:spPr/>
      <dgm:t>
        <a:bodyPr/>
        <a:lstStyle/>
        <a:p>
          <a:endParaRPr lang="en-US"/>
        </a:p>
      </dgm:t>
    </dgm:pt>
    <dgm:pt modelId="{0488FCE0-7448-4CC4-B708-11EA3B0A2B78}" type="sibTrans" cxnId="{C761819B-2357-4406-9D5A-F005B5A67947}">
      <dgm:prSet/>
      <dgm:spPr/>
      <dgm:t>
        <a:bodyPr/>
        <a:lstStyle/>
        <a:p>
          <a:endParaRPr lang="en-US"/>
        </a:p>
      </dgm:t>
    </dgm:pt>
    <dgm:pt modelId="{5E67CACD-C88F-4792-BFBA-CE80C4EF8FA5}">
      <dgm:prSet phldrT="[Text]"/>
      <dgm:spPr/>
      <dgm:t>
        <a:bodyPr/>
        <a:lstStyle/>
        <a:p>
          <a:r>
            <a:rPr lang="en-US" dirty="0" smtClean="0"/>
            <a:t>CSO*</a:t>
          </a:r>
          <a:endParaRPr lang="en-US" dirty="0"/>
        </a:p>
      </dgm:t>
    </dgm:pt>
    <dgm:pt modelId="{B7D7C490-05B0-4C68-9B81-68931FB76916}" type="parTrans" cxnId="{5FBFF26B-A95B-46C3-9F89-928CCD76AB3E}">
      <dgm:prSet/>
      <dgm:spPr/>
      <dgm:t>
        <a:bodyPr/>
        <a:lstStyle/>
        <a:p>
          <a:endParaRPr lang="en-US"/>
        </a:p>
      </dgm:t>
    </dgm:pt>
    <dgm:pt modelId="{87E90D1A-536E-4DB5-8264-E6D6DB32DEF0}" type="sibTrans" cxnId="{5FBFF26B-A95B-46C3-9F89-928CCD76AB3E}">
      <dgm:prSet/>
      <dgm:spPr/>
      <dgm:t>
        <a:bodyPr/>
        <a:lstStyle/>
        <a:p>
          <a:endParaRPr lang="en-US"/>
        </a:p>
      </dgm:t>
    </dgm:pt>
    <dgm:pt modelId="{EE20FFB3-A884-41B0-AAD7-D41787D58EC8}">
      <dgm:prSet phldrT="[Text]"/>
      <dgm:spPr/>
      <dgm:t>
        <a:bodyPr/>
        <a:lstStyle/>
        <a:p>
          <a:r>
            <a:rPr lang="en-US" dirty="0" smtClean="0"/>
            <a:t>3</a:t>
          </a:r>
          <a:r>
            <a:rPr lang="en-US" baseline="30000" dirty="0" smtClean="0"/>
            <a:t>rd</a:t>
          </a:r>
          <a:r>
            <a:rPr lang="en-US" dirty="0" smtClean="0"/>
            <a:t> Shift</a:t>
          </a:r>
        </a:p>
        <a:p>
          <a:r>
            <a:rPr lang="en-US" dirty="0" smtClean="0"/>
            <a:t>Lead (Aus.)</a:t>
          </a:r>
          <a:endParaRPr lang="en-US" dirty="0"/>
        </a:p>
      </dgm:t>
    </dgm:pt>
    <dgm:pt modelId="{6C8B22E5-5E83-493A-A71A-8B6DC381A531}" type="parTrans" cxnId="{A71EC1F8-069D-4231-A6C3-19E98B34EE54}">
      <dgm:prSet/>
      <dgm:spPr/>
      <dgm:t>
        <a:bodyPr/>
        <a:lstStyle/>
        <a:p>
          <a:endParaRPr lang="en-US"/>
        </a:p>
      </dgm:t>
    </dgm:pt>
    <dgm:pt modelId="{F27899A1-6212-4F9B-ADEA-24D6868EE07E}" type="sibTrans" cxnId="{A71EC1F8-069D-4231-A6C3-19E98B34EE54}">
      <dgm:prSet/>
      <dgm:spPr/>
      <dgm:t>
        <a:bodyPr/>
        <a:lstStyle/>
        <a:p>
          <a:endParaRPr lang="en-US"/>
        </a:p>
      </dgm:t>
    </dgm:pt>
    <dgm:pt modelId="{14E8BC79-B767-4A3D-8413-95E11C2767D8}">
      <dgm:prSet phldrT="[Text]"/>
      <dgm:spPr/>
      <dgm:t>
        <a:bodyPr/>
        <a:lstStyle/>
        <a:p>
          <a:r>
            <a:rPr lang="en-US" dirty="0" smtClean="0"/>
            <a:t>[Other Staff] </a:t>
          </a:r>
          <a:endParaRPr lang="en-US" dirty="0"/>
        </a:p>
      </dgm:t>
    </dgm:pt>
    <dgm:pt modelId="{3FFF78F6-7DAA-4504-BA9C-7A412073475D}" type="parTrans" cxnId="{97A34D3C-E7CC-42AF-BE18-77663F4DC378}">
      <dgm:prSet/>
      <dgm:spPr/>
      <dgm:t>
        <a:bodyPr/>
        <a:lstStyle/>
        <a:p>
          <a:endParaRPr lang="en-US"/>
        </a:p>
      </dgm:t>
    </dgm:pt>
    <dgm:pt modelId="{B7C1D7E8-53A3-4638-8E58-405E893674CE}" type="sibTrans" cxnId="{97A34D3C-E7CC-42AF-BE18-77663F4DC378}">
      <dgm:prSet/>
      <dgm:spPr/>
      <dgm:t>
        <a:bodyPr/>
        <a:lstStyle/>
        <a:p>
          <a:endParaRPr lang="en-US"/>
        </a:p>
      </dgm:t>
    </dgm:pt>
    <dgm:pt modelId="{04B9AC4E-4F44-4A13-86B5-5DF0C8A86B45}">
      <dgm:prSet phldrT="[Text]"/>
      <dgm:spPr/>
      <dgm:t>
        <a:bodyPr/>
        <a:lstStyle/>
        <a:p>
          <a:r>
            <a:rPr lang="en-US" dirty="0" smtClean="0"/>
            <a:t>CSIRT</a:t>
          </a:r>
        </a:p>
        <a:p>
          <a:r>
            <a:rPr lang="en-US" dirty="0" smtClean="0"/>
            <a:t>Engineer</a:t>
          </a:r>
          <a:endParaRPr lang="en-US" dirty="0"/>
        </a:p>
      </dgm:t>
    </dgm:pt>
    <dgm:pt modelId="{9D2DEF04-DB73-4EF9-9432-C2116DB18879}" type="parTrans" cxnId="{B0FB75DD-288D-4046-9CE0-FAF1C5B12019}">
      <dgm:prSet/>
      <dgm:spPr/>
      <dgm:t>
        <a:bodyPr/>
        <a:lstStyle/>
        <a:p>
          <a:endParaRPr lang="en-US"/>
        </a:p>
      </dgm:t>
    </dgm:pt>
    <dgm:pt modelId="{6B03A94A-AE30-41B9-AA3B-17BE48CBAD1C}" type="sibTrans" cxnId="{B0FB75DD-288D-4046-9CE0-FAF1C5B12019}">
      <dgm:prSet/>
      <dgm:spPr/>
      <dgm:t>
        <a:bodyPr/>
        <a:lstStyle/>
        <a:p>
          <a:endParaRPr lang="en-US"/>
        </a:p>
      </dgm:t>
    </dgm:pt>
    <dgm:pt modelId="{53FE403C-F712-469D-9A04-337069F8822A}">
      <dgm:prSet phldrT="[Text]"/>
      <dgm:spPr/>
      <dgm:t>
        <a:bodyPr/>
        <a:lstStyle/>
        <a:p>
          <a:r>
            <a:rPr lang="en-US" dirty="0" smtClean="0"/>
            <a:t>CSIRT Engineer</a:t>
          </a:r>
          <a:endParaRPr lang="en-US" dirty="0"/>
        </a:p>
      </dgm:t>
    </dgm:pt>
    <dgm:pt modelId="{43152FA0-0240-4569-B189-F9C19EAFDABB}" type="parTrans" cxnId="{014F9403-AAC4-46BF-906D-702F0E17D45D}">
      <dgm:prSet/>
      <dgm:spPr/>
      <dgm:t>
        <a:bodyPr/>
        <a:lstStyle/>
        <a:p>
          <a:endParaRPr lang="en-US"/>
        </a:p>
      </dgm:t>
    </dgm:pt>
    <dgm:pt modelId="{A4D536F3-0A36-4A0D-8A7B-7AD2DF7BA06D}" type="sibTrans" cxnId="{014F9403-AAC4-46BF-906D-702F0E17D45D}">
      <dgm:prSet/>
      <dgm:spPr/>
      <dgm:t>
        <a:bodyPr/>
        <a:lstStyle/>
        <a:p>
          <a:endParaRPr lang="en-US"/>
        </a:p>
      </dgm:t>
    </dgm:pt>
    <dgm:pt modelId="{BFC8B3BD-8CE0-4E12-94F7-12B425E4933B}">
      <dgm:prSet phldrT="[Text]"/>
      <dgm:spPr/>
      <dgm:t>
        <a:bodyPr/>
        <a:lstStyle/>
        <a:p>
          <a:r>
            <a:rPr lang="en-US" dirty="0" smtClean="0"/>
            <a:t>[Other Managers]</a:t>
          </a:r>
          <a:endParaRPr lang="en-US" dirty="0"/>
        </a:p>
      </dgm:t>
    </dgm:pt>
    <dgm:pt modelId="{B21DAE6C-5939-409E-AD0B-C53694E1F51D}" type="parTrans" cxnId="{0FF93AFB-7FB4-4324-85E2-0B64F30749AD}">
      <dgm:prSet/>
      <dgm:spPr/>
      <dgm:t>
        <a:bodyPr/>
        <a:lstStyle/>
        <a:p>
          <a:endParaRPr lang="en-US"/>
        </a:p>
      </dgm:t>
    </dgm:pt>
    <dgm:pt modelId="{4F85CE04-7668-495A-A679-069E1D8D324E}" type="sibTrans" cxnId="{0FF93AFB-7FB4-4324-85E2-0B64F30749AD}">
      <dgm:prSet/>
      <dgm:spPr/>
      <dgm:t>
        <a:bodyPr/>
        <a:lstStyle/>
        <a:p>
          <a:endParaRPr lang="en-US"/>
        </a:p>
      </dgm:t>
    </dgm:pt>
    <dgm:pt modelId="{8E301E56-12D4-4F48-BDAA-2D004D100AB6}" type="pres">
      <dgm:prSet presAssocID="{B44A4010-AD89-47D7-92DB-4711F732F007}" presName="hierChild1" presStyleCnt="0">
        <dgm:presLayoutVars>
          <dgm:chPref val="1"/>
          <dgm:dir/>
          <dgm:animOne val="branch"/>
          <dgm:animLvl val="lvl"/>
          <dgm:resizeHandles/>
        </dgm:presLayoutVars>
      </dgm:prSet>
      <dgm:spPr/>
      <dgm:t>
        <a:bodyPr/>
        <a:lstStyle/>
        <a:p>
          <a:endParaRPr lang="en-US"/>
        </a:p>
      </dgm:t>
    </dgm:pt>
    <dgm:pt modelId="{CA56EAEB-672A-421F-B9BE-DA962FE5A179}" type="pres">
      <dgm:prSet presAssocID="{5E67CACD-C88F-4792-BFBA-CE80C4EF8FA5}" presName="hierRoot1" presStyleCnt="0"/>
      <dgm:spPr/>
    </dgm:pt>
    <dgm:pt modelId="{5B8898FF-19B6-40D1-B5BF-CE7B28E090CA}" type="pres">
      <dgm:prSet presAssocID="{5E67CACD-C88F-4792-BFBA-CE80C4EF8FA5}" presName="composite" presStyleCnt="0"/>
      <dgm:spPr/>
    </dgm:pt>
    <dgm:pt modelId="{A5EA8796-1804-4916-8F3D-BE97BC4D5A58}" type="pres">
      <dgm:prSet presAssocID="{5E67CACD-C88F-4792-BFBA-CE80C4EF8FA5}" presName="background" presStyleLbl="node0" presStyleIdx="0" presStyleCnt="1"/>
      <dgm:spPr/>
    </dgm:pt>
    <dgm:pt modelId="{D40D2C98-E0B5-4CF4-8030-4D131AA31502}" type="pres">
      <dgm:prSet presAssocID="{5E67CACD-C88F-4792-BFBA-CE80C4EF8FA5}" presName="text" presStyleLbl="fgAcc0" presStyleIdx="0" presStyleCnt="1">
        <dgm:presLayoutVars>
          <dgm:chPref val="3"/>
        </dgm:presLayoutVars>
      </dgm:prSet>
      <dgm:spPr/>
      <dgm:t>
        <a:bodyPr/>
        <a:lstStyle/>
        <a:p>
          <a:endParaRPr lang="en-US"/>
        </a:p>
      </dgm:t>
    </dgm:pt>
    <dgm:pt modelId="{7B57946F-99E9-48A1-887E-9552C4FF2023}" type="pres">
      <dgm:prSet presAssocID="{5E67CACD-C88F-4792-BFBA-CE80C4EF8FA5}" presName="hierChild2" presStyleCnt="0"/>
      <dgm:spPr/>
    </dgm:pt>
    <dgm:pt modelId="{EA9F8CC7-0B95-4C00-B39B-4639B059C780}" type="pres">
      <dgm:prSet presAssocID="{BADFD643-9AB2-447B-8F6C-DD0CE7614246}" presName="Name10" presStyleLbl="parChTrans1D2" presStyleIdx="0" presStyleCnt="2"/>
      <dgm:spPr/>
      <dgm:t>
        <a:bodyPr/>
        <a:lstStyle/>
        <a:p>
          <a:endParaRPr lang="en-US"/>
        </a:p>
      </dgm:t>
    </dgm:pt>
    <dgm:pt modelId="{C074C9C0-5EEC-4145-8B27-B525E97B2AED}" type="pres">
      <dgm:prSet presAssocID="{DE085C42-5A78-46F3-8516-CA12802D0940}" presName="hierRoot2" presStyleCnt="0"/>
      <dgm:spPr/>
    </dgm:pt>
    <dgm:pt modelId="{372A6C0D-66EB-4E15-92B3-9C7B5B0D1160}" type="pres">
      <dgm:prSet presAssocID="{DE085C42-5A78-46F3-8516-CA12802D0940}" presName="composite2" presStyleCnt="0"/>
      <dgm:spPr/>
    </dgm:pt>
    <dgm:pt modelId="{A900D7B2-403B-48AA-B34F-CE5520654D09}" type="pres">
      <dgm:prSet presAssocID="{DE085C42-5A78-46F3-8516-CA12802D0940}" presName="background2" presStyleLbl="node2" presStyleIdx="0" presStyleCnt="2"/>
      <dgm:spPr/>
    </dgm:pt>
    <dgm:pt modelId="{0D7AE109-3BC4-4D2A-9FA9-A266FA2BD129}" type="pres">
      <dgm:prSet presAssocID="{DE085C42-5A78-46F3-8516-CA12802D0940}" presName="text2" presStyleLbl="fgAcc2" presStyleIdx="0" presStyleCnt="2">
        <dgm:presLayoutVars>
          <dgm:chPref val="3"/>
        </dgm:presLayoutVars>
      </dgm:prSet>
      <dgm:spPr/>
      <dgm:t>
        <a:bodyPr/>
        <a:lstStyle/>
        <a:p>
          <a:endParaRPr lang="en-US"/>
        </a:p>
      </dgm:t>
    </dgm:pt>
    <dgm:pt modelId="{C982F9AE-4C19-4DDD-8E10-D99A1C550BEA}" type="pres">
      <dgm:prSet presAssocID="{DE085C42-5A78-46F3-8516-CA12802D0940}" presName="hierChild3" presStyleCnt="0"/>
      <dgm:spPr/>
    </dgm:pt>
    <dgm:pt modelId="{BC2046CE-EE19-4AA5-B221-D636A246986E}" type="pres">
      <dgm:prSet presAssocID="{644EEDF4-F700-4935-BF86-2CA1C3D8F844}" presName="Name17" presStyleLbl="parChTrans1D3" presStyleIdx="0" presStyleCnt="3"/>
      <dgm:spPr/>
      <dgm:t>
        <a:bodyPr/>
        <a:lstStyle/>
        <a:p>
          <a:endParaRPr lang="en-US"/>
        </a:p>
      </dgm:t>
    </dgm:pt>
    <dgm:pt modelId="{A0021072-F5B9-4D48-A9B6-EFA9810A15CF}" type="pres">
      <dgm:prSet presAssocID="{4BC636A7-888B-474C-B470-26F90FAF2AC7}" presName="hierRoot3" presStyleCnt="0"/>
      <dgm:spPr/>
    </dgm:pt>
    <dgm:pt modelId="{CC074092-2022-4075-84B7-CF6BDAB5E24A}" type="pres">
      <dgm:prSet presAssocID="{4BC636A7-888B-474C-B470-26F90FAF2AC7}" presName="composite3" presStyleCnt="0"/>
      <dgm:spPr/>
    </dgm:pt>
    <dgm:pt modelId="{A6141AA1-77B2-41D9-8348-3ABDD92ACB39}" type="pres">
      <dgm:prSet presAssocID="{4BC636A7-888B-474C-B470-26F90FAF2AC7}" presName="background3" presStyleLbl="node3" presStyleIdx="0" presStyleCnt="3"/>
      <dgm:spPr/>
    </dgm:pt>
    <dgm:pt modelId="{4C836949-10CD-4523-AAA3-CFE5A4E4FC48}" type="pres">
      <dgm:prSet presAssocID="{4BC636A7-888B-474C-B470-26F90FAF2AC7}" presName="text3" presStyleLbl="fgAcc3" presStyleIdx="0" presStyleCnt="3">
        <dgm:presLayoutVars>
          <dgm:chPref val="3"/>
        </dgm:presLayoutVars>
      </dgm:prSet>
      <dgm:spPr/>
      <dgm:t>
        <a:bodyPr/>
        <a:lstStyle/>
        <a:p>
          <a:endParaRPr lang="en-US"/>
        </a:p>
      </dgm:t>
    </dgm:pt>
    <dgm:pt modelId="{EF84F256-A1C4-4E0A-A344-DD79385C6290}" type="pres">
      <dgm:prSet presAssocID="{4BC636A7-888B-474C-B470-26F90FAF2AC7}" presName="hierChild4" presStyleCnt="0"/>
      <dgm:spPr/>
    </dgm:pt>
    <dgm:pt modelId="{4965E43E-1BD7-49CB-A764-74FE365D8F0A}" type="pres">
      <dgm:prSet presAssocID="{EF83CB02-E89E-4FAD-B805-AC9909F383C6}" presName="Name23" presStyleLbl="parChTrans1D4" presStyleIdx="0" presStyleCnt="5"/>
      <dgm:spPr/>
      <dgm:t>
        <a:bodyPr/>
        <a:lstStyle/>
        <a:p>
          <a:endParaRPr lang="en-US"/>
        </a:p>
      </dgm:t>
    </dgm:pt>
    <dgm:pt modelId="{6F6CCAF5-CDFE-4CAE-BC0D-2523B0B22809}" type="pres">
      <dgm:prSet presAssocID="{695F147A-EFDF-4331-AC61-D50DA33FB386}" presName="hierRoot4" presStyleCnt="0"/>
      <dgm:spPr/>
    </dgm:pt>
    <dgm:pt modelId="{1D292A32-6C95-4736-8D2E-20030CD7D5C1}" type="pres">
      <dgm:prSet presAssocID="{695F147A-EFDF-4331-AC61-D50DA33FB386}" presName="composite4" presStyleCnt="0"/>
      <dgm:spPr/>
    </dgm:pt>
    <dgm:pt modelId="{34A2063B-2E96-4922-9F61-DA1FFE2F8D22}" type="pres">
      <dgm:prSet presAssocID="{695F147A-EFDF-4331-AC61-D50DA33FB386}" presName="background4" presStyleLbl="node4" presStyleIdx="0" presStyleCnt="5"/>
      <dgm:spPr/>
    </dgm:pt>
    <dgm:pt modelId="{C0906EB3-151F-40FE-918E-9AF0A3DF079E}" type="pres">
      <dgm:prSet presAssocID="{695F147A-EFDF-4331-AC61-D50DA33FB386}" presName="text4" presStyleLbl="fgAcc4" presStyleIdx="0" presStyleCnt="5">
        <dgm:presLayoutVars>
          <dgm:chPref val="3"/>
        </dgm:presLayoutVars>
      </dgm:prSet>
      <dgm:spPr/>
      <dgm:t>
        <a:bodyPr/>
        <a:lstStyle/>
        <a:p>
          <a:endParaRPr lang="en-US"/>
        </a:p>
      </dgm:t>
    </dgm:pt>
    <dgm:pt modelId="{E9B96294-3975-49BE-8933-AC7A24DDF7F3}" type="pres">
      <dgm:prSet presAssocID="{695F147A-EFDF-4331-AC61-D50DA33FB386}" presName="hierChild5" presStyleCnt="0"/>
      <dgm:spPr/>
    </dgm:pt>
    <dgm:pt modelId="{3B9DC319-0C78-401D-BBA3-3AC644C8E7D9}" type="pres">
      <dgm:prSet presAssocID="{9D2DEF04-DB73-4EF9-9432-C2116DB18879}" presName="Name23" presStyleLbl="parChTrans1D4" presStyleIdx="1" presStyleCnt="5"/>
      <dgm:spPr/>
      <dgm:t>
        <a:bodyPr/>
        <a:lstStyle/>
        <a:p>
          <a:endParaRPr lang="en-US"/>
        </a:p>
      </dgm:t>
    </dgm:pt>
    <dgm:pt modelId="{5BA0F43A-A501-474C-ACE6-764D1D965E35}" type="pres">
      <dgm:prSet presAssocID="{04B9AC4E-4F44-4A13-86B5-5DF0C8A86B45}" presName="hierRoot4" presStyleCnt="0"/>
      <dgm:spPr/>
    </dgm:pt>
    <dgm:pt modelId="{A3971AC0-CF67-45F7-A40F-15AE3BBEAFFB}" type="pres">
      <dgm:prSet presAssocID="{04B9AC4E-4F44-4A13-86B5-5DF0C8A86B45}" presName="composite4" presStyleCnt="0"/>
      <dgm:spPr/>
    </dgm:pt>
    <dgm:pt modelId="{AE86F2B1-FA04-4BB4-9566-6F7D3C084414}" type="pres">
      <dgm:prSet presAssocID="{04B9AC4E-4F44-4A13-86B5-5DF0C8A86B45}" presName="background4" presStyleLbl="node4" presStyleIdx="1" presStyleCnt="5"/>
      <dgm:spPr/>
    </dgm:pt>
    <dgm:pt modelId="{4B6C0E3C-91F6-44B7-A5DE-7A1E642297C5}" type="pres">
      <dgm:prSet presAssocID="{04B9AC4E-4F44-4A13-86B5-5DF0C8A86B45}" presName="text4" presStyleLbl="fgAcc4" presStyleIdx="1" presStyleCnt="5">
        <dgm:presLayoutVars>
          <dgm:chPref val="3"/>
        </dgm:presLayoutVars>
      </dgm:prSet>
      <dgm:spPr/>
      <dgm:t>
        <a:bodyPr/>
        <a:lstStyle/>
        <a:p>
          <a:endParaRPr lang="en-US"/>
        </a:p>
      </dgm:t>
    </dgm:pt>
    <dgm:pt modelId="{4E190E38-FB40-4F72-AF0D-D9516A2B13CE}" type="pres">
      <dgm:prSet presAssocID="{04B9AC4E-4F44-4A13-86B5-5DF0C8A86B45}" presName="hierChild5" presStyleCnt="0"/>
      <dgm:spPr/>
    </dgm:pt>
    <dgm:pt modelId="{924CD3AE-201C-47FE-9D98-386C682B9705}" type="pres">
      <dgm:prSet presAssocID="{E1CFFF9C-B4C6-4109-8E2C-BC4E10A61D23}" presName="Name23" presStyleLbl="parChTrans1D4" presStyleIdx="2" presStyleCnt="5"/>
      <dgm:spPr/>
      <dgm:t>
        <a:bodyPr/>
        <a:lstStyle/>
        <a:p>
          <a:endParaRPr lang="en-US"/>
        </a:p>
      </dgm:t>
    </dgm:pt>
    <dgm:pt modelId="{3CCBDAE2-46A8-4D5F-A8F1-DD824B56DF92}" type="pres">
      <dgm:prSet presAssocID="{2D94E1FB-3588-4386-B165-E6311D420F01}" presName="hierRoot4" presStyleCnt="0"/>
      <dgm:spPr/>
    </dgm:pt>
    <dgm:pt modelId="{3385B2C1-6DA3-4F97-A14E-DD5F349F3BAC}" type="pres">
      <dgm:prSet presAssocID="{2D94E1FB-3588-4386-B165-E6311D420F01}" presName="composite4" presStyleCnt="0"/>
      <dgm:spPr/>
    </dgm:pt>
    <dgm:pt modelId="{276361E5-93A9-47FF-920F-3F45D1E5411C}" type="pres">
      <dgm:prSet presAssocID="{2D94E1FB-3588-4386-B165-E6311D420F01}" presName="background4" presStyleLbl="node4" presStyleIdx="2" presStyleCnt="5"/>
      <dgm:spPr/>
    </dgm:pt>
    <dgm:pt modelId="{F302C915-B2C9-47BB-9B07-4DF6E9346C5E}" type="pres">
      <dgm:prSet presAssocID="{2D94E1FB-3588-4386-B165-E6311D420F01}" presName="text4" presStyleLbl="fgAcc4" presStyleIdx="2" presStyleCnt="5">
        <dgm:presLayoutVars>
          <dgm:chPref val="3"/>
        </dgm:presLayoutVars>
      </dgm:prSet>
      <dgm:spPr/>
      <dgm:t>
        <a:bodyPr/>
        <a:lstStyle/>
        <a:p>
          <a:endParaRPr lang="en-US"/>
        </a:p>
      </dgm:t>
    </dgm:pt>
    <dgm:pt modelId="{858F8006-A0B8-4521-B80E-31A49AF0A100}" type="pres">
      <dgm:prSet presAssocID="{2D94E1FB-3588-4386-B165-E6311D420F01}" presName="hierChild5" presStyleCnt="0"/>
      <dgm:spPr/>
    </dgm:pt>
    <dgm:pt modelId="{97C2EC10-8115-4D6B-93CC-003448748498}" type="pres">
      <dgm:prSet presAssocID="{43152FA0-0240-4569-B189-F9C19EAFDABB}" presName="Name23" presStyleLbl="parChTrans1D4" presStyleIdx="3" presStyleCnt="5"/>
      <dgm:spPr/>
      <dgm:t>
        <a:bodyPr/>
        <a:lstStyle/>
        <a:p>
          <a:endParaRPr lang="en-US"/>
        </a:p>
      </dgm:t>
    </dgm:pt>
    <dgm:pt modelId="{4CC4DAF5-4A2A-4AEB-9C50-9867D05F117F}" type="pres">
      <dgm:prSet presAssocID="{53FE403C-F712-469D-9A04-337069F8822A}" presName="hierRoot4" presStyleCnt="0"/>
      <dgm:spPr/>
    </dgm:pt>
    <dgm:pt modelId="{BAC7E58E-B82F-41F6-A86D-B07299505F94}" type="pres">
      <dgm:prSet presAssocID="{53FE403C-F712-469D-9A04-337069F8822A}" presName="composite4" presStyleCnt="0"/>
      <dgm:spPr/>
    </dgm:pt>
    <dgm:pt modelId="{7AF40E31-93DA-476B-8E57-D3338268955B}" type="pres">
      <dgm:prSet presAssocID="{53FE403C-F712-469D-9A04-337069F8822A}" presName="background4" presStyleLbl="node4" presStyleIdx="3" presStyleCnt="5"/>
      <dgm:spPr/>
    </dgm:pt>
    <dgm:pt modelId="{F5B6E0CB-274B-4ABA-8DB9-08C9974FC840}" type="pres">
      <dgm:prSet presAssocID="{53FE403C-F712-469D-9A04-337069F8822A}" presName="text4" presStyleLbl="fgAcc4" presStyleIdx="3" presStyleCnt="5">
        <dgm:presLayoutVars>
          <dgm:chPref val="3"/>
        </dgm:presLayoutVars>
      </dgm:prSet>
      <dgm:spPr/>
      <dgm:t>
        <a:bodyPr/>
        <a:lstStyle/>
        <a:p>
          <a:endParaRPr lang="en-US"/>
        </a:p>
      </dgm:t>
    </dgm:pt>
    <dgm:pt modelId="{0E42E372-4F0F-4DF1-981C-A337E7C4B12F}" type="pres">
      <dgm:prSet presAssocID="{53FE403C-F712-469D-9A04-337069F8822A}" presName="hierChild5" presStyleCnt="0"/>
      <dgm:spPr/>
    </dgm:pt>
    <dgm:pt modelId="{0440CF3C-40D5-44AF-8574-A202FD9355B3}" type="pres">
      <dgm:prSet presAssocID="{2A81B8AF-149F-4570-AF65-0892E53A1C23}" presName="Name17" presStyleLbl="parChTrans1D3" presStyleIdx="1" presStyleCnt="3"/>
      <dgm:spPr/>
      <dgm:t>
        <a:bodyPr/>
        <a:lstStyle/>
        <a:p>
          <a:endParaRPr lang="en-US"/>
        </a:p>
      </dgm:t>
    </dgm:pt>
    <dgm:pt modelId="{D2746991-790D-47E4-8E4B-6569E2CFD3EC}" type="pres">
      <dgm:prSet presAssocID="{02967511-4C78-4735-B1D6-7A5B17DE5F4B}" presName="hierRoot3" presStyleCnt="0"/>
      <dgm:spPr/>
    </dgm:pt>
    <dgm:pt modelId="{C62C57AB-530B-4951-A314-D385A6D3D955}" type="pres">
      <dgm:prSet presAssocID="{02967511-4C78-4735-B1D6-7A5B17DE5F4B}" presName="composite3" presStyleCnt="0"/>
      <dgm:spPr/>
    </dgm:pt>
    <dgm:pt modelId="{7803626F-C43F-4BB7-8831-CC111FBF9EC9}" type="pres">
      <dgm:prSet presAssocID="{02967511-4C78-4735-B1D6-7A5B17DE5F4B}" presName="background3" presStyleLbl="node3" presStyleIdx="1" presStyleCnt="3"/>
      <dgm:spPr/>
    </dgm:pt>
    <dgm:pt modelId="{708987B2-77EC-4D64-8AE0-91AE588B8F59}" type="pres">
      <dgm:prSet presAssocID="{02967511-4C78-4735-B1D6-7A5B17DE5F4B}" presName="text3" presStyleLbl="fgAcc3" presStyleIdx="1" presStyleCnt="3">
        <dgm:presLayoutVars>
          <dgm:chPref val="3"/>
        </dgm:presLayoutVars>
      </dgm:prSet>
      <dgm:spPr/>
      <dgm:t>
        <a:bodyPr/>
        <a:lstStyle/>
        <a:p>
          <a:endParaRPr lang="en-US"/>
        </a:p>
      </dgm:t>
    </dgm:pt>
    <dgm:pt modelId="{82008B93-39AF-4EE3-8A3B-79FFAD817598}" type="pres">
      <dgm:prSet presAssocID="{02967511-4C78-4735-B1D6-7A5B17DE5F4B}" presName="hierChild4" presStyleCnt="0"/>
      <dgm:spPr/>
    </dgm:pt>
    <dgm:pt modelId="{7EB13285-F662-4F60-8C95-83093D8BDC49}" type="pres">
      <dgm:prSet presAssocID="{3FFF78F6-7DAA-4504-BA9C-7A412073475D}" presName="Name23" presStyleLbl="parChTrans1D4" presStyleIdx="4" presStyleCnt="5"/>
      <dgm:spPr/>
      <dgm:t>
        <a:bodyPr/>
        <a:lstStyle/>
        <a:p>
          <a:endParaRPr lang="en-US"/>
        </a:p>
      </dgm:t>
    </dgm:pt>
    <dgm:pt modelId="{E213D074-D8E2-4388-9C8B-C0D48D6842DF}" type="pres">
      <dgm:prSet presAssocID="{14E8BC79-B767-4A3D-8413-95E11C2767D8}" presName="hierRoot4" presStyleCnt="0"/>
      <dgm:spPr/>
    </dgm:pt>
    <dgm:pt modelId="{8CFEAB28-AFFE-43F8-9686-2FCE56725C0C}" type="pres">
      <dgm:prSet presAssocID="{14E8BC79-B767-4A3D-8413-95E11C2767D8}" presName="composite4" presStyleCnt="0"/>
      <dgm:spPr/>
    </dgm:pt>
    <dgm:pt modelId="{6704B957-8008-487D-98D1-2524CA2A39D5}" type="pres">
      <dgm:prSet presAssocID="{14E8BC79-B767-4A3D-8413-95E11C2767D8}" presName="background4" presStyleLbl="node4" presStyleIdx="4" presStyleCnt="5"/>
      <dgm:spPr/>
    </dgm:pt>
    <dgm:pt modelId="{E1B7D210-07C3-440E-BDF5-A4D72A4323BE}" type="pres">
      <dgm:prSet presAssocID="{14E8BC79-B767-4A3D-8413-95E11C2767D8}" presName="text4" presStyleLbl="fgAcc4" presStyleIdx="4" presStyleCnt="5">
        <dgm:presLayoutVars>
          <dgm:chPref val="3"/>
        </dgm:presLayoutVars>
      </dgm:prSet>
      <dgm:spPr/>
      <dgm:t>
        <a:bodyPr/>
        <a:lstStyle/>
        <a:p>
          <a:endParaRPr lang="en-US"/>
        </a:p>
      </dgm:t>
    </dgm:pt>
    <dgm:pt modelId="{31FAE2EB-0F83-483F-B583-7B985994D7C8}" type="pres">
      <dgm:prSet presAssocID="{14E8BC79-B767-4A3D-8413-95E11C2767D8}" presName="hierChild5" presStyleCnt="0"/>
      <dgm:spPr/>
    </dgm:pt>
    <dgm:pt modelId="{813C9BA2-0861-4657-91A9-46F90583B65F}" type="pres">
      <dgm:prSet presAssocID="{6C8B22E5-5E83-493A-A71A-8B6DC381A531}" presName="Name17" presStyleLbl="parChTrans1D3" presStyleIdx="2" presStyleCnt="3"/>
      <dgm:spPr/>
      <dgm:t>
        <a:bodyPr/>
        <a:lstStyle/>
        <a:p>
          <a:endParaRPr lang="en-US"/>
        </a:p>
      </dgm:t>
    </dgm:pt>
    <dgm:pt modelId="{BC060B29-ACCB-4EB3-B133-AD71F333B16F}" type="pres">
      <dgm:prSet presAssocID="{EE20FFB3-A884-41B0-AAD7-D41787D58EC8}" presName="hierRoot3" presStyleCnt="0"/>
      <dgm:spPr/>
    </dgm:pt>
    <dgm:pt modelId="{53D5488F-2E73-4E2B-B724-DA28E01C459A}" type="pres">
      <dgm:prSet presAssocID="{EE20FFB3-A884-41B0-AAD7-D41787D58EC8}" presName="composite3" presStyleCnt="0"/>
      <dgm:spPr/>
    </dgm:pt>
    <dgm:pt modelId="{A6196CEB-20F0-4903-9029-0EB4C8E3F89E}" type="pres">
      <dgm:prSet presAssocID="{EE20FFB3-A884-41B0-AAD7-D41787D58EC8}" presName="background3" presStyleLbl="node3" presStyleIdx="2" presStyleCnt="3"/>
      <dgm:spPr/>
    </dgm:pt>
    <dgm:pt modelId="{647D1AED-F450-44E8-AC13-F75B959E7A84}" type="pres">
      <dgm:prSet presAssocID="{EE20FFB3-A884-41B0-AAD7-D41787D58EC8}" presName="text3" presStyleLbl="fgAcc3" presStyleIdx="2" presStyleCnt="3">
        <dgm:presLayoutVars>
          <dgm:chPref val="3"/>
        </dgm:presLayoutVars>
      </dgm:prSet>
      <dgm:spPr/>
      <dgm:t>
        <a:bodyPr/>
        <a:lstStyle/>
        <a:p>
          <a:endParaRPr lang="en-US"/>
        </a:p>
      </dgm:t>
    </dgm:pt>
    <dgm:pt modelId="{53850C4B-1DD0-407E-944A-25BF03C1EE04}" type="pres">
      <dgm:prSet presAssocID="{EE20FFB3-A884-41B0-AAD7-D41787D58EC8}" presName="hierChild4" presStyleCnt="0"/>
      <dgm:spPr/>
    </dgm:pt>
    <dgm:pt modelId="{DF82CB9C-B57B-420B-9C00-4450AB0073F8}" type="pres">
      <dgm:prSet presAssocID="{B21DAE6C-5939-409E-AD0B-C53694E1F51D}" presName="Name10" presStyleLbl="parChTrans1D2" presStyleIdx="1" presStyleCnt="2"/>
      <dgm:spPr/>
      <dgm:t>
        <a:bodyPr/>
        <a:lstStyle/>
        <a:p>
          <a:endParaRPr lang="en-US"/>
        </a:p>
      </dgm:t>
    </dgm:pt>
    <dgm:pt modelId="{65A90A35-50D4-4871-B535-74CAFF814D3F}" type="pres">
      <dgm:prSet presAssocID="{BFC8B3BD-8CE0-4E12-94F7-12B425E4933B}" presName="hierRoot2" presStyleCnt="0"/>
      <dgm:spPr/>
    </dgm:pt>
    <dgm:pt modelId="{EAACE789-6446-4A39-AD53-E34CA94C3A38}" type="pres">
      <dgm:prSet presAssocID="{BFC8B3BD-8CE0-4E12-94F7-12B425E4933B}" presName="composite2" presStyleCnt="0"/>
      <dgm:spPr/>
    </dgm:pt>
    <dgm:pt modelId="{FC5B70F3-7AAE-4F0A-A3D6-B37697800C30}" type="pres">
      <dgm:prSet presAssocID="{BFC8B3BD-8CE0-4E12-94F7-12B425E4933B}" presName="background2" presStyleLbl="node2" presStyleIdx="1" presStyleCnt="2"/>
      <dgm:spPr/>
    </dgm:pt>
    <dgm:pt modelId="{27D2054C-5AFD-4055-816F-A28512529EE7}" type="pres">
      <dgm:prSet presAssocID="{BFC8B3BD-8CE0-4E12-94F7-12B425E4933B}" presName="text2" presStyleLbl="fgAcc2" presStyleIdx="1" presStyleCnt="2">
        <dgm:presLayoutVars>
          <dgm:chPref val="3"/>
        </dgm:presLayoutVars>
      </dgm:prSet>
      <dgm:spPr/>
      <dgm:t>
        <a:bodyPr/>
        <a:lstStyle/>
        <a:p>
          <a:endParaRPr lang="en-US"/>
        </a:p>
      </dgm:t>
    </dgm:pt>
    <dgm:pt modelId="{CEB40434-E9E3-420D-8406-A3BE1C028B81}" type="pres">
      <dgm:prSet presAssocID="{BFC8B3BD-8CE0-4E12-94F7-12B425E4933B}" presName="hierChild3" presStyleCnt="0"/>
      <dgm:spPr/>
    </dgm:pt>
  </dgm:ptLst>
  <dgm:cxnLst>
    <dgm:cxn modelId="{FE1064A3-3C88-4A4B-BB24-33AAA88A3175}" type="presOf" srcId="{53FE403C-F712-469D-9A04-337069F8822A}" destId="{F5B6E0CB-274B-4ABA-8DB9-08C9974FC840}" srcOrd="0" destOrd="0" presId="urn:microsoft.com/office/officeart/2005/8/layout/hierarchy1"/>
    <dgm:cxn modelId="{97EB5A29-5722-4222-8F58-D761CF5A7710}" type="presOf" srcId="{4BC636A7-888B-474C-B470-26F90FAF2AC7}" destId="{4C836949-10CD-4523-AAA3-CFE5A4E4FC48}" srcOrd="0" destOrd="0" presId="urn:microsoft.com/office/officeart/2005/8/layout/hierarchy1"/>
    <dgm:cxn modelId="{C761819B-2357-4406-9D5A-F005B5A67947}" srcId="{DE085C42-5A78-46F3-8516-CA12802D0940}" destId="{02967511-4C78-4735-B1D6-7A5B17DE5F4B}" srcOrd="1" destOrd="0" parTransId="{2A81B8AF-149F-4570-AF65-0892E53A1C23}" sibTransId="{0488FCE0-7448-4CC4-B708-11EA3B0A2B78}"/>
    <dgm:cxn modelId="{AB4D2E8A-4D4E-48BD-9DE3-D7942722C2AE}" srcId="{4BC636A7-888B-474C-B470-26F90FAF2AC7}" destId="{695F147A-EFDF-4331-AC61-D50DA33FB386}" srcOrd="0" destOrd="0" parTransId="{EF83CB02-E89E-4FAD-B805-AC9909F383C6}" sibTransId="{5338A6D2-D9A0-4B80-A141-B7EC72C1EAE9}"/>
    <dgm:cxn modelId="{97A34D3C-E7CC-42AF-BE18-77663F4DC378}" srcId="{02967511-4C78-4735-B1D6-7A5B17DE5F4B}" destId="{14E8BC79-B767-4A3D-8413-95E11C2767D8}" srcOrd="0" destOrd="0" parTransId="{3FFF78F6-7DAA-4504-BA9C-7A412073475D}" sibTransId="{B7C1D7E8-53A3-4638-8E58-405E893674CE}"/>
    <dgm:cxn modelId="{E3DEA009-9AAF-4B76-B4E7-C9B602951C62}" type="presOf" srcId="{04B9AC4E-4F44-4A13-86B5-5DF0C8A86B45}" destId="{4B6C0E3C-91F6-44B7-A5DE-7A1E642297C5}" srcOrd="0" destOrd="0" presId="urn:microsoft.com/office/officeart/2005/8/layout/hierarchy1"/>
    <dgm:cxn modelId="{2BF9AE0E-BF99-464E-9602-6FA72E1468E8}" type="presOf" srcId="{DE085C42-5A78-46F3-8516-CA12802D0940}" destId="{0D7AE109-3BC4-4D2A-9FA9-A266FA2BD129}" srcOrd="0" destOrd="0" presId="urn:microsoft.com/office/officeart/2005/8/layout/hierarchy1"/>
    <dgm:cxn modelId="{B1222DE8-9EDC-4F7A-94D8-5AE92C3EF872}" type="presOf" srcId="{3FFF78F6-7DAA-4504-BA9C-7A412073475D}" destId="{7EB13285-F662-4F60-8C95-83093D8BDC49}" srcOrd="0" destOrd="0" presId="urn:microsoft.com/office/officeart/2005/8/layout/hierarchy1"/>
    <dgm:cxn modelId="{1FBE1FCE-AB65-4EEB-AAB8-AA7833D4A5A9}" srcId="{5E67CACD-C88F-4792-BFBA-CE80C4EF8FA5}" destId="{DE085C42-5A78-46F3-8516-CA12802D0940}" srcOrd="0" destOrd="0" parTransId="{BADFD643-9AB2-447B-8F6C-DD0CE7614246}" sibTransId="{3604227A-4371-4B7A-9D85-129FB430D913}"/>
    <dgm:cxn modelId="{4EF57A7C-0E4C-445C-9CB6-B270778A3090}" srcId="{4BC636A7-888B-474C-B470-26F90FAF2AC7}" destId="{2D94E1FB-3588-4386-B165-E6311D420F01}" srcOrd="2" destOrd="0" parTransId="{E1CFFF9C-B4C6-4109-8E2C-BC4E10A61D23}" sibTransId="{E5D3DD39-D72F-4121-88C8-C7CBF36C8513}"/>
    <dgm:cxn modelId="{6E3C952B-8F15-46F2-B27C-50ED4064DFB7}" type="presOf" srcId="{2A81B8AF-149F-4570-AF65-0892E53A1C23}" destId="{0440CF3C-40D5-44AF-8574-A202FD9355B3}" srcOrd="0" destOrd="0" presId="urn:microsoft.com/office/officeart/2005/8/layout/hierarchy1"/>
    <dgm:cxn modelId="{EB1C5548-2C7C-4F76-8F22-79F38AE1FDD3}" type="presOf" srcId="{BADFD643-9AB2-447B-8F6C-DD0CE7614246}" destId="{EA9F8CC7-0B95-4C00-B39B-4639B059C780}" srcOrd="0" destOrd="0" presId="urn:microsoft.com/office/officeart/2005/8/layout/hierarchy1"/>
    <dgm:cxn modelId="{0FF93AFB-7FB4-4324-85E2-0B64F30749AD}" srcId="{5E67CACD-C88F-4792-BFBA-CE80C4EF8FA5}" destId="{BFC8B3BD-8CE0-4E12-94F7-12B425E4933B}" srcOrd="1" destOrd="0" parTransId="{B21DAE6C-5939-409E-AD0B-C53694E1F51D}" sibTransId="{4F85CE04-7668-495A-A679-069E1D8D324E}"/>
    <dgm:cxn modelId="{DA86830D-E8B2-4CED-9914-0870DE8E2900}" type="presOf" srcId="{43152FA0-0240-4569-B189-F9C19EAFDABB}" destId="{97C2EC10-8115-4D6B-93CC-003448748498}" srcOrd="0" destOrd="0" presId="urn:microsoft.com/office/officeart/2005/8/layout/hierarchy1"/>
    <dgm:cxn modelId="{A71EC1F8-069D-4231-A6C3-19E98B34EE54}" srcId="{DE085C42-5A78-46F3-8516-CA12802D0940}" destId="{EE20FFB3-A884-41B0-AAD7-D41787D58EC8}" srcOrd="2" destOrd="0" parTransId="{6C8B22E5-5E83-493A-A71A-8B6DC381A531}" sibTransId="{F27899A1-6212-4F9B-ADEA-24D6868EE07E}"/>
    <dgm:cxn modelId="{B0FB75DD-288D-4046-9CE0-FAF1C5B12019}" srcId="{4BC636A7-888B-474C-B470-26F90FAF2AC7}" destId="{04B9AC4E-4F44-4A13-86B5-5DF0C8A86B45}" srcOrd="1" destOrd="0" parTransId="{9D2DEF04-DB73-4EF9-9432-C2116DB18879}" sibTransId="{6B03A94A-AE30-41B9-AA3B-17BE48CBAD1C}"/>
    <dgm:cxn modelId="{1BE7D23B-E1D4-4002-9CA2-76A884E20525}" type="presOf" srcId="{BFC8B3BD-8CE0-4E12-94F7-12B425E4933B}" destId="{27D2054C-5AFD-4055-816F-A28512529EE7}" srcOrd="0" destOrd="0" presId="urn:microsoft.com/office/officeart/2005/8/layout/hierarchy1"/>
    <dgm:cxn modelId="{E8659599-F3F9-4FF9-A863-1E4D9A002F0C}" type="presOf" srcId="{02967511-4C78-4735-B1D6-7A5B17DE5F4B}" destId="{708987B2-77EC-4D64-8AE0-91AE588B8F59}" srcOrd="0" destOrd="0" presId="urn:microsoft.com/office/officeart/2005/8/layout/hierarchy1"/>
    <dgm:cxn modelId="{EE6CF636-0AA1-4F75-A4B2-79294DCD92E7}" type="presOf" srcId="{EE20FFB3-A884-41B0-AAD7-D41787D58EC8}" destId="{647D1AED-F450-44E8-AC13-F75B959E7A84}" srcOrd="0" destOrd="0" presId="urn:microsoft.com/office/officeart/2005/8/layout/hierarchy1"/>
    <dgm:cxn modelId="{DC6E41DD-503D-4578-99CA-D2D1453EAE2C}" type="presOf" srcId="{6C8B22E5-5E83-493A-A71A-8B6DC381A531}" destId="{813C9BA2-0861-4657-91A9-46F90583B65F}" srcOrd="0" destOrd="0" presId="urn:microsoft.com/office/officeart/2005/8/layout/hierarchy1"/>
    <dgm:cxn modelId="{EC1C7C20-463F-4538-AB29-3A2AA86F21FB}" type="presOf" srcId="{EF83CB02-E89E-4FAD-B805-AC9909F383C6}" destId="{4965E43E-1BD7-49CB-A764-74FE365D8F0A}" srcOrd="0" destOrd="0" presId="urn:microsoft.com/office/officeart/2005/8/layout/hierarchy1"/>
    <dgm:cxn modelId="{5AB83EC7-FF1F-4647-8E61-3E7156752D88}" type="presOf" srcId="{695F147A-EFDF-4331-AC61-D50DA33FB386}" destId="{C0906EB3-151F-40FE-918E-9AF0A3DF079E}" srcOrd="0" destOrd="0" presId="urn:microsoft.com/office/officeart/2005/8/layout/hierarchy1"/>
    <dgm:cxn modelId="{F963EE53-E423-43C3-9CCA-5A1A03CE12D5}" type="presOf" srcId="{2D94E1FB-3588-4386-B165-E6311D420F01}" destId="{F302C915-B2C9-47BB-9B07-4DF6E9346C5E}" srcOrd="0" destOrd="0" presId="urn:microsoft.com/office/officeart/2005/8/layout/hierarchy1"/>
    <dgm:cxn modelId="{253B026F-62A1-455A-8F51-D414CB010B42}" type="presOf" srcId="{644EEDF4-F700-4935-BF86-2CA1C3D8F844}" destId="{BC2046CE-EE19-4AA5-B221-D636A246986E}" srcOrd="0" destOrd="0" presId="urn:microsoft.com/office/officeart/2005/8/layout/hierarchy1"/>
    <dgm:cxn modelId="{A10C979B-81FF-4D5E-8BAA-7406CBFC66D3}" type="presOf" srcId="{9D2DEF04-DB73-4EF9-9432-C2116DB18879}" destId="{3B9DC319-0C78-401D-BBA3-3AC644C8E7D9}" srcOrd="0" destOrd="0" presId="urn:microsoft.com/office/officeart/2005/8/layout/hierarchy1"/>
    <dgm:cxn modelId="{20FF23DB-E4B2-4F83-A3DD-55D7E25A08EA}" type="presOf" srcId="{5E67CACD-C88F-4792-BFBA-CE80C4EF8FA5}" destId="{D40D2C98-E0B5-4CF4-8030-4D131AA31502}" srcOrd="0" destOrd="0" presId="urn:microsoft.com/office/officeart/2005/8/layout/hierarchy1"/>
    <dgm:cxn modelId="{5FBFF26B-A95B-46C3-9F89-928CCD76AB3E}" srcId="{B44A4010-AD89-47D7-92DB-4711F732F007}" destId="{5E67CACD-C88F-4792-BFBA-CE80C4EF8FA5}" srcOrd="0" destOrd="0" parTransId="{B7D7C490-05B0-4C68-9B81-68931FB76916}" sibTransId="{87E90D1A-536E-4DB5-8264-E6D6DB32DEF0}"/>
    <dgm:cxn modelId="{6A78DDF0-B15F-45A9-A4E8-C26A18C773EA}" type="presOf" srcId="{E1CFFF9C-B4C6-4109-8E2C-BC4E10A61D23}" destId="{924CD3AE-201C-47FE-9D98-386C682B9705}" srcOrd="0" destOrd="0" presId="urn:microsoft.com/office/officeart/2005/8/layout/hierarchy1"/>
    <dgm:cxn modelId="{E9130636-A360-43B6-BF0D-EEDD0BB42DB4}" type="presOf" srcId="{B21DAE6C-5939-409E-AD0B-C53694E1F51D}" destId="{DF82CB9C-B57B-420B-9C00-4450AB0073F8}" srcOrd="0" destOrd="0" presId="urn:microsoft.com/office/officeart/2005/8/layout/hierarchy1"/>
    <dgm:cxn modelId="{F0F2A5C6-BB5D-4E99-B0C2-582DA3621A95}" srcId="{DE085C42-5A78-46F3-8516-CA12802D0940}" destId="{4BC636A7-888B-474C-B470-26F90FAF2AC7}" srcOrd="0" destOrd="0" parTransId="{644EEDF4-F700-4935-BF86-2CA1C3D8F844}" sibTransId="{5D83450C-B8FF-4887-BA38-79F7DD31E27A}"/>
    <dgm:cxn modelId="{DA39A3AA-AF89-457C-97E2-BD26478BB88F}" type="presOf" srcId="{B44A4010-AD89-47D7-92DB-4711F732F007}" destId="{8E301E56-12D4-4F48-BDAA-2D004D100AB6}" srcOrd="0" destOrd="0" presId="urn:microsoft.com/office/officeart/2005/8/layout/hierarchy1"/>
    <dgm:cxn modelId="{014F9403-AAC4-46BF-906D-702F0E17D45D}" srcId="{4BC636A7-888B-474C-B470-26F90FAF2AC7}" destId="{53FE403C-F712-469D-9A04-337069F8822A}" srcOrd="3" destOrd="0" parTransId="{43152FA0-0240-4569-B189-F9C19EAFDABB}" sibTransId="{A4D536F3-0A36-4A0D-8A7B-7AD2DF7BA06D}"/>
    <dgm:cxn modelId="{B1379FDA-2AE8-4F08-A45E-107890E6C233}" type="presOf" srcId="{14E8BC79-B767-4A3D-8413-95E11C2767D8}" destId="{E1B7D210-07C3-440E-BDF5-A4D72A4323BE}" srcOrd="0" destOrd="0" presId="urn:microsoft.com/office/officeart/2005/8/layout/hierarchy1"/>
    <dgm:cxn modelId="{AD349F48-4095-47A4-B8D2-76DCF66F1E28}" type="presParOf" srcId="{8E301E56-12D4-4F48-BDAA-2D004D100AB6}" destId="{CA56EAEB-672A-421F-B9BE-DA962FE5A179}" srcOrd="0" destOrd="0" presId="urn:microsoft.com/office/officeart/2005/8/layout/hierarchy1"/>
    <dgm:cxn modelId="{9108E771-AECB-46A3-8C38-F836D453DFC0}" type="presParOf" srcId="{CA56EAEB-672A-421F-B9BE-DA962FE5A179}" destId="{5B8898FF-19B6-40D1-B5BF-CE7B28E090CA}" srcOrd="0" destOrd="0" presId="urn:microsoft.com/office/officeart/2005/8/layout/hierarchy1"/>
    <dgm:cxn modelId="{FB42B89F-5BBF-4151-80B5-23CFB98E8437}" type="presParOf" srcId="{5B8898FF-19B6-40D1-B5BF-CE7B28E090CA}" destId="{A5EA8796-1804-4916-8F3D-BE97BC4D5A58}" srcOrd="0" destOrd="0" presId="urn:microsoft.com/office/officeart/2005/8/layout/hierarchy1"/>
    <dgm:cxn modelId="{19F3A63F-8E1E-4171-A6B3-3C202E508E4F}" type="presParOf" srcId="{5B8898FF-19B6-40D1-B5BF-CE7B28E090CA}" destId="{D40D2C98-E0B5-4CF4-8030-4D131AA31502}" srcOrd="1" destOrd="0" presId="urn:microsoft.com/office/officeart/2005/8/layout/hierarchy1"/>
    <dgm:cxn modelId="{FCBA017A-1631-4027-B4DB-A4B820F0BA42}" type="presParOf" srcId="{CA56EAEB-672A-421F-B9BE-DA962FE5A179}" destId="{7B57946F-99E9-48A1-887E-9552C4FF2023}" srcOrd="1" destOrd="0" presId="urn:microsoft.com/office/officeart/2005/8/layout/hierarchy1"/>
    <dgm:cxn modelId="{9C857C80-27C6-4D39-828C-C3C6C5E1A9F7}" type="presParOf" srcId="{7B57946F-99E9-48A1-887E-9552C4FF2023}" destId="{EA9F8CC7-0B95-4C00-B39B-4639B059C780}" srcOrd="0" destOrd="0" presId="urn:microsoft.com/office/officeart/2005/8/layout/hierarchy1"/>
    <dgm:cxn modelId="{69B69FBA-2658-4661-8C5A-E1A061A4D608}" type="presParOf" srcId="{7B57946F-99E9-48A1-887E-9552C4FF2023}" destId="{C074C9C0-5EEC-4145-8B27-B525E97B2AED}" srcOrd="1" destOrd="0" presId="urn:microsoft.com/office/officeart/2005/8/layout/hierarchy1"/>
    <dgm:cxn modelId="{B840B20C-794B-43EC-84D4-BC8A45D07030}" type="presParOf" srcId="{C074C9C0-5EEC-4145-8B27-B525E97B2AED}" destId="{372A6C0D-66EB-4E15-92B3-9C7B5B0D1160}" srcOrd="0" destOrd="0" presId="urn:microsoft.com/office/officeart/2005/8/layout/hierarchy1"/>
    <dgm:cxn modelId="{B3D7BBF1-2AA1-427C-89C3-3B85FAD371E2}" type="presParOf" srcId="{372A6C0D-66EB-4E15-92B3-9C7B5B0D1160}" destId="{A900D7B2-403B-48AA-B34F-CE5520654D09}" srcOrd="0" destOrd="0" presId="urn:microsoft.com/office/officeart/2005/8/layout/hierarchy1"/>
    <dgm:cxn modelId="{2D3879E7-515E-4D0E-B8CB-544214D1C5D8}" type="presParOf" srcId="{372A6C0D-66EB-4E15-92B3-9C7B5B0D1160}" destId="{0D7AE109-3BC4-4D2A-9FA9-A266FA2BD129}" srcOrd="1" destOrd="0" presId="urn:microsoft.com/office/officeart/2005/8/layout/hierarchy1"/>
    <dgm:cxn modelId="{3430EC00-CF94-42BA-A6B6-49FC1DDACD38}" type="presParOf" srcId="{C074C9C0-5EEC-4145-8B27-B525E97B2AED}" destId="{C982F9AE-4C19-4DDD-8E10-D99A1C550BEA}" srcOrd="1" destOrd="0" presId="urn:microsoft.com/office/officeart/2005/8/layout/hierarchy1"/>
    <dgm:cxn modelId="{408B7FA1-A4A4-4C91-BCD1-17EDC0F3BDEC}" type="presParOf" srcId="{C982F9AE-4C19-4DDD-8E10-D99A1C550BEA}" destId="{BC2046CE-EE19-4AA5-B221-D636A246986E}" srcOrd="0" destOrd="0" presId="urn:microsoft.com/office/officeart/2005/8/layout/hierarchy1"/>
    <dgm:cxn modelId="{AACD4486-8D48-47AF-A1BB-4C376E897B47}" type="presParOf" srcId="{C982F9AE-4C19-4DDD-8E10-D99A1C550BEA}" destId="{A0021072-F5B9-4D48-A9B6-EFA9810A15CF}" srcOrd="1" destOrd="0" presId="urn:microsoft.com/office/officeart/2005/8/layout/hierarchy1"/>
    <dgm:cxn modelId="{01BB2B6A-4090-4C6B-B05D-4C11082FCC3F}" type="presParOf" srcId="{A0021072-F5B9-4D48-A9B6-EFA9810A15CF}" destId="{CC074092-2022-4075-84B7-CF6BDAB5E24A}" srcOrd="0" destOrd="0" presId="urn:microsoft.com/office/officeart/2005/8/layout/hierarchy1"/>
    <dgm:cxn modelId="{24F2BC44-759A-4398-B43E-F2327C8F1E33}" type="presParOf" srcId="{CC074092-2022-4075-84B7-CF6BDAB5E24A}" destId="{A6141AA1-77B2-41D9-8348-3ABDD92ACB39}" srcOrd="0" destOrd="0" presId="urn:microsoft.com/office/officeart/2005/8/layout/hierarchy1"/>
    <dgm:cxn modelId="{38A218EC-02DB-48B5-A6EE-C82DCE61CAE2}" type="presParOf" srcId="{CC074092-2022-4075-84B7-CF6BDAB5E24A}" destId="{4C836949-10CD-4523-AAA3-CFE5A4E4FC48}" srcOrd="1" destOrd="0" presId="urn:microsoft.com/office/officeart/2005/8/layout/hierarchy1"/>
    <dgm:cxn modelId="{4E34E165-B269-4498-A3E7-FC749F91D71F}" type="presParOf" srcId="{A0021072-F5B9-4D48-A9B6-EFA9810A15CF}" destId="{EF84F256-A1C4-4E0A-A344-DD79385C6290}" srcOrd="1" destOrd="0" presId="urn:microsoft.com/office/officeart/2005/8/layout/hierarchy1"/>
    <dgm:cxn modelId="{24A3DF52-3320-442B-B26C-C2BC6737C2A1}" type="presParOf" srcId="{EF84F256-A1C4-4E0A-A344-DD79385C6290}" destId="{4965E43E-1BD7-49CB-A764-74FE365D8F0A}" srcOrd="0" destOrd="0" presId="urn:microsoft.com/office/officeart/2005/8/layout/hierarchy1"/>
    <dgm:cxn modelId="{7DED9405-FDD7-4678-888F-E2EE775ABB80}" type="presParOf" srcId="{EF84F256-A1C4-4E0A-A344-DD79385C6290}" destId="{6F6CCAF5-CDFE-4CAE-BC0D-2523B0B22809}" srcOrd="1" destOrd="0" presId="urn:microsoft.com/office/officeart/2005/8/layout/hierarchy1"/>
    <dgm:cxn modelId="{94CE5837-ABA9-4256-85E0-30FCAAE59F63}" type="presParOf" srcId="{6F6CCAF5-CDFE-4CAE-BC0D-2523B0B22809}" destId="{1D292A32-6C95-4736-8D2E-20030CD7D5C1}" srcOrd="0" destOrd="0" presId="urn:microsoft.com/office/officeart/2005/8/layout/hierarchy1"/>
    <dgm:cxn modelId="{0527DE5B-B297-41FA-8669-5D48837718DF}" type="presParOf" srcId="{1D292A32-6C95-4736-8D2E-20030CD7D5C1}" destId="{34A2063B-2E96-4922-9F61-DA1FFE2F8D22}" srcOrd="0" destOrd="0" presId="urn:microsoft.com/office/officeart/2005/8/layout/hierarchy1"/>
    <dgm:cxn modelId="{78E85DD6-C215-4D5F-8B0C-9DBBC1C42222}" type="presParOf" srcId="{1D292A32-6C95-4736-8D2E-20030CD7D5C1}" destId="{C0906EB3-151F-40FE-918E-9AF0A3DF079E}" srcOrd="1" destOrd="0" presId="urn:microsoft.com/office/officeart/2005/8/layout/hierarchy1"/>
    <dgm:cxn modelId="{56FED189-F4C2-4110-B3C4-F17322CCDFC0}" type="presParOf" srcId="{6F6CCAF5-CDFE-4CAE-BC0D-2523B0B22809}" destId="{E9B96294-3975-49BE-8933-AC7A24DDF7F3}" srcOrd="1" destOrd="0" presId="urn:microsoft.com/office/officeart/2005/8/layout/hierarchy1"/>
    <dgm:cxn modelId="{5A3AF230-1419-4B0F-A955-D420896D994F}" type="presParOf" srcId="{EF84F256-A1C4-4E0A-A344-DD79385C6290}" destId="{3B9DC319-0C78-401D-BBA3-3AC644C8E7D9}" srcOrd="2" destOrd="0" presId="urn:microsoft.com/office/officeart/2005/8/layout/hierarchy1"/>
    <dgm:cxn modelId="{E17C2FE5-C12C-457A-93DD-58F4E7D60CAB}" type="presParOf" srcId="{EF84F256-A1C4-4E0A-A344-DD79385C6290}" destId="{5BA0F43A-A501-474C-ACE6-764D1D965E35}" srcOrd="3" destOrd="0" presId="urn:microsoft.com/office/officeart/2005/8/layout/hierarchy1"/>
    <dgm:cxn modelId="{DB3C96C1-EB74-4D9D-ACDA-41D790274D6D}" type="presParOf" srcId="{5BA0F43A-A501-474C-ACE6-764D1D965E35}" destId="{A3971AC0-CF67-45F7-A40F-15AE3BBEAFFB}" srcOrd="0" destOrd="0" presId="urn:microsoft.com/office/officeart/2005/8/layout/hierarchy1"/>
    <dgm:cxn modelId="{EC5E611B-4655-46CC-8B5E-DE346047DA10}" type="presParOf" srcId="{A3971AC0-CF67-45F7-A40F-15AE3BBEAFFB}" destId="{AE86F2B1-FA04-4BB4-9566-6F7D3C084414}" srcOrd="0" destOrd="0" presId="urn:microsoft.com/office/officeart/2005/8/layout/hierarchy1"/>
    <dgm:cxn modelId="{F9D775F0-7416-40CD-92ED-F40F554FF1E4}" type="presParOf" srcId="{A3971AC0-CF67-45F7-A40F-15AE3BBEAFFB}" destId="{4B6C0E3C-91F6-44B7-A5DE-7A1E642297C5}" srcOrd="1" destOrd="0" presId="urn:microsoft.com/office/officeart/2005/8/layout/hierarchy1"/>
    <dgm:cxn modelId="{097AA1F9-85A1-4B6F-999D-4098865B807D}" type="presParOf" srcId="{5BA0F43A-A501-474C-ACE6-764D1D965E35}" destId="{4E190E38-FB40-4F72-AF0D-D9516A2B13CE}" srcOrd="1" destOrd="0" presId="urn:microsoft.com/office/officeart/2005/8/layout/hierarchy1"/>
    <dgm:cxn modelId="{14DED03B-1087-4708-95F2-23463189087C}" type="presParOf" srcId="{EF84F256-A1C4-4E0A-A344-DD79385C6290}" destId="{924CD3AE-201C-47FE-9D98-386C682B9705}" srcOrd="4" destOrd="0" presId="urn:microsoft.com/office/officeart/2005/8/layout/hierarchy1"/>
    <dgm:cxn modelId="{2A7F93CC-7FA0-45F9-AD56-A8002BF471B9}" type="presParOf" srcId="{EF84F256-A1C4-4E0A-A344-DD79385C6290}" destId="{3CCBDAE2-46A8-4D5F-A8F1-DD824B56DF92}" srcOrd="5" destOrd="0" presId="urn:microsoft.com/office/officeart/2005/8/layout/hierarchy1"/>
    <dgm:cxn modelId="{2AB11F0D-E93F-4081-B636-634C002A2012}" type="presParOf" srcId="{3CCBDAE2-46A8-4D5F-A8F1-DD824B56DF92}" destId="{3385B2C1-6DA3-4F97-A14E-DD5F349F3BAC}" srcOrd="0" destOrd="0" presId="urn:microsoft.com/office/officeart/2005/8/layout/hierarchy1"/>
    <dgm:cxn modelId="{A5B535AF-AA42-44EB-93C5-5F0321597273}" type="presParOf" srcId="{3385B2C1-6DA3-4F97-A14E-DD5F349F3BAC}" destId="{276361E5-93A9-47FF-920F-3F45D1E5411C}" srcOrd="0" destOrd="0" presId="urn:microsoft.com/office/officeart/2005/8/layout/hierarchy1"/>
    <dgm:cxn modelId="{1536F2D1-8C1A-4240-AF3D-406CE0E45FB0}" type="presParOf" srcId="{3385B2C1-6DA3-4F97-A14E-DD5F349F3BAC}" destId="{F302C915-B2C9-47BB-9B07-4DF6E9346C5E}" srcOrd="1" destOrd="0" presId="urn:microsoft.com/office/officeart/2005/8/layout/hierarchy1"/>
    <dgm:cxn modelId="{2C970FF9-DD01-4330-A844-3FFAC6EECFC3}" type="presParOf" srcId="{3CCBDAE2-46A8-4D5F-A8F1-DD824B56DF92}" destId="{858F8006-A0B8-4521-B80E-31A49AF0A100}" srcOrd="1" destOrd="0" presId="urn:microsoft.com/office/officeart/2005/8/layout/hierarchy1"/>
    <dgm:cxn modelId="{EBD1218D-2C6E-4F1D-B92B-4A337EE4BD43}" type="presParOf" srcId="{EF84F256-A1C4-4E0A-A344-DD79385C6290}" destId="{97C2EC10-8115-4D6B-93CC-003448748498}" srcOrd="6" destOrd="0" presId="urn:microsoft.com/office/officeart/2005/8/layout/hierarchy1"/>
    <dgm:cxn modelId="{8E29A4DF-3ABA-4352-8219-02D01FB29972}" type="presParOf" srcId="{EF84F256-A1C4-4E0A-A344-DD79385C6290}" destId="{4CC4DAF5-4A2A-4AEB-9C50-9867D05F117F}" srcOrd="7" destOrd="0" presId="urn:microsoft.com/office/officeart/2005/8/layout/hierarchy1"/>
    <dgm:cxn modelId="{C52873A4-04FD-45C8-A5EA-323C04918D9A}" type="presParOf" srcId="{4CC4DAF5-4A2A-4AEB-9C50-9867D05F117F}" destId="{BAC7E58E-B82F-41F6-A86D-B07299505F94}" srcOrd="0" destOrd="0" presId="urn:microsoft.com/office/officeart/2005/8/layout/hierarchy1"/>
    <dgm:cxn modelId="{0301AB11-5A07-4CF5-A5B3-2A3F8BE1B7A0}" type="presParOf" srcId="{BAC7E58E-B82F-41F6-A86D-B07299505F94}" destId="{7AF40E31-93DA-476B-8E57-D3338268955B}" srcOrd="0" destOrd="0" presId="urn:microsoft.com/office/officeart/2005/8/layout/hierarchy1"/>
    <dgm:cxn modelId="{9F81FB5C-63FD-458C-8A89-26A1F6C4C47E}" type="presParOf" srcId="{BAC7E58E-B82F-41F6-A86D-B07299505F94}" destId="{F5B6E0CB-274B-4ABA-8DB9-08C9974FC840}" srcOrd="1" destOrd="0" presId="urn:microsoft.com/office/officeart/2005/8/layout/hierarchy1"/>
    <dgm:cxn modelId="{E832CCEC-3DF9-4B8A-8842-8739EF3C93D0}" type="presParOf" srcId="{4CC4DAF5-4A2A-4AEB-9C50-9867D05F117F}" destId="{0E42E372-4F0F-4DF1-981C-A337E7C4B12F}" srcOrd="1" destOrd="0" presId="urn:microsoft.com/office/officeart/2005/8/layout/hierarchy1"/>
    <dgm:cxn modelId="{A8611D83-E40A-4EBE-8E8D-B4F92CE20528}" type="presParOf" srcId="{C982F9AE-4C19-4DDD-8E10-D99A1C550BEA}" destId="{0440CF3C-40D5-44AF-8574-A202FD9355B3}" srcOrd="2" destOrd="0" presId="urn:microsoft.com/office/officeart/2005/8/layout/hierarchy1"/>
    <dgm:cxn modelId="{69B2A167-1E60-43D2-8986-37DEE7798041}" type="presParOf" srcId="{C982F9AE-4C19-4DDD-8E10-D99A1C550BEA}" destId="{D2746991-790D-47E4-8E4B-6569E2CFD3EC}" srcOrd="3" destOrd="0" presId="urn:microsoft.com/office/officeart/2005/8/layout/hierarchy1"/>
    <dgm:cxn modelId="{E01A9613-7854-449D-BE8D-CE3B66443ABD}" type="presParOf" srcId="{D2746991-790D-47E4-8E4B-6569E2CFD3EC}" destId="{C62C57AB-530B-4951-A314-D385A6D3D955}" srcOrd="0" destOrd="0" presId="urn:microsoft.com/office/officeart/2005/8/layout/hierarchy1"/>
    <dgm:cxn modelId="{127BC6F5-A032-4065-83CC-17203975FB83}" type="presParOf" srcId="{C62C57AB-530B-4951-A314-D385A6D3D955}" destId="{7803626F-C43F-4BB7-8831-CC111FBF9EC9}" srcOrd="0" destOrd="0" presId="urn:microsoft.com/office/officeart/2005/8/layout/hierarchy1"/>
    <dgm:cxn modelId="{01B51B11-254C-46EF-8399-27D30F6CDCF9}" type="presParOf" srcId="{C62C57AB-530B-4951-A314-D385A6D3D955}" destId="{708987B2-77EC-4D64-8AE0-91AE588B8F59}" srcOrd="1" destOrd="0" presId="urn:microsoft.com/office/officeart/2005/8/layout/hierarchy1"/>
    <dgm:cxn modelId="{535EA884-4D53-42AF-A5F6-BC4559F525D7}" type="presParOf" srcId="{D2746991-790D-47E4-8E4B-6569E2CFD3EC}" destId="{82008B93-39AF-4EE3-8A3B-79FFAD817598}" srcOrd="1" destOrd="0" presId="urn:microsoft.com/office/officeart/2005/8/layout/hierarchy1"/>
    <dgm:cxn modelId="{1A1B3ACD-4202-464C-B358-34EBE0AD54DB}" type="presParOf" srcId="{82008B93-39AF-4EE3-8A3B-79FFAD817598}" destId="{7EB13285-F662-4F60-8C95-83093D8BDC49}" srcOrd="0" destOrd="0" presId="urn:microsoft.com/office/officeart/2005/8/layout/hierarchy1"/>
    <dgm:cxn modelId="{886589D0-091F-421A-B638-32962502A1BA}" type="presParOf" srcId="{82008B93-39AF-4EE3-8A3B-79FFAD817598}" destId="{E213D074-D8E2-4388-9C8B-C0D48D6842DF}" srcOrd="1" destOrd="0" presId="urn:microsoft.com/office/officeart/2005/8/layout/hierarchy1"/>
    <dgm:cxn modelId="{97CF31AB-8E8D-4E9B-B625-30D38A3275A9}" type="presParOf" srcId="{E213D074-D8E2-4388-9C8B-C0D48D6842DF}" destId="{8CFEAB28-AFFE-43F8-9686-2FCE56725C0C}" srcOrd="0" destOrd="0" presId="urn:microsoft.com/office/officeart/2005/8/layout/hierarchy1"/>
    <dgm:cxn modelId="{49631EAC-903C-40C5-909D-87891665E3C6}" type="presParOf" srcId="{8CFEAB28-AFFE-43F8-9686-2FCE56725C0C}" destId="{6704B957-8008-487D-98D1-2524CA2A39D5}" srcOrd="0" destOrd="0" presId="urn:microsoft.com/office/officeart/2005/8/layout/hierarchy1"/>
    <dgm:cxn modelId="{18A620F7-BFD2-457C-963A-FCDDAD8FE807}" type="presParOf" srcId="{8CFEAB28-AFFE-43F8-9686-2FCE56725C0C}" destId="{E1B7D210-07C3-440E-BDF5-A4D72A4323BE}" srcOrd="1" destOrd="0" presId="urn:microsoft.com/office/officeart/2005/8/layout/hierarchy1"/>
    <dgm:cxn modelId="{ED2B95EA-85A6-4B7A-9A1F-F2C5533BE985}" type="presParOf" srcId="{E213D074-D8E2-4388-9C8B-C0D48D6842DF}" destId="{31FAE2EB-0F83-483F-B583-7B985994D7C8}" srcOrd="1" destOrd="0" presId="urn:microsoft.com/office/officeart/2005/8/layout/hierarchy1"/>
    <dgm:cxn modelId="{6FE30F89-B697-43FE-AB84-F6F0896FAE9C}" type="presParOf" srcId="{C982F9AE-4C19-4DDD-8E10-D99A1C550BEA}" destId="{813C9BA2-0861-4657-91A9-46F90583B65F}" srcOrd="4" destOrd="0" presId="urn:microsoft.com/office/officeart/2005/8/layout/hierarchy1"/>
    <dgm:cxn modelId="{AD7B9047-DD51-4EBE-B0EE-957A579CD238}" type="presParOf" srcId="{C982F9AE-4C19-4DDD-8E10-D99A1C550BEA}" destId="{BC060B29-ACCB-4EB3-B133-AD71F333B16F}" srcOrd="5" destOrd="0" presId="urn:microsoft.com/office/officeart/2005/8/layout/hierarchy1"/>
    <dgm:cxn modelId="{BACADCA8-3886-406A-B83A-2FBAD4D9C78F}" type="presParOf" srcId="{BC060B29-ACCB-4EB3-B133-AD71F333B16F}" destId="{53D5488F-2E73-4E2B-B724-DA28E01C459A}" srcOrd="0" destOrd="0" presId="urn:microsoft.com/office/officeart/2005/8/layout/hierarchy1"/>
    <dgm:cxn modelId="{09A463B9-226C-4167-8708-75ED03367832}" type="presParOf" srcId="{53D5488F-2E73-4E2B-B724-DA28E01C459A}" destId="{A6196CEB-20F0-4903-9029-0EB4C8E3F89E}" srcOrd="0" destOrd="0" presId="urn:microsoft.com/office/officeart/2005/8/layout/hierarchy1"/>
    <dgm:cxn modelId="{632602DD-444B-4712-922B-D03B4B36DD83}" type="presParOf" srcId="{53D5488F-2E73-4E2B-B724-DA28E01C459A}" destId="{647D1AED-F450-44E8-AC13-F75B959E7A84}" srcOrd="1" destOrd="0" presId="urn:microsoft.com/office/officeart/2005/8/layout/hierarchy1"/>
    <dgm:cxn modelId="{5DF90160-F17E-422F-8286-22BB2E675853}" type="presParOf" srcId="{BC060B29-ACCB-4EB3-B133-AD71F333B16F}" destId="{53850C4B-1DD0-407E-944A-25BF03C1EE04}" srcOrd="1" destOrd="0" presId="urn:microsoft.com/office/officeart/2005/8/layout/hierarchy1"/>
    <dgm:cxn modelId="{512A7E09-FD4E-4220-9DE4-9498D3919A6A}" type="presParOf" srcId="{7B57946F-99E9-48A1-887E-9552C4FF2023}" destId="{DF82CB9C-B57B-420B-9C00-4450AB0073F8}" srcOrd="2" destOrd="0" presId="urn:microsoft.com/office/officeart/2005/8/layout/hierarchy1"/>
    <dgm:cxn modelId="{D9172EF1-B842-4353-B412-0044CB668118}" type="presParOf" srcId="{7B57946F-99E9-48A1-887E-9552C4FF2023}" destId="{65A90A35-50D4-4871-B535-74CAFF814D3F}" srcOrd="3" destOrd="0" presId="urn:microsoft.com/office/officeart/2005/8/layout/hierarchy1"/>
    <dgm:cxn modelId="{2CADF3E3-CFBB-4210-AC41-6B49F973A502}" type="presParOf" srcId="{65A90A35-50D4-4871-B535-74CAFF814D3F}" destId="{EAACE789-6446-4A39-AD53-E34CA94C3A38}" srcOrd="0" destOrd="0" presId="urn:microsoft.com/office/officeart/2005/8/layout/hierarchy1"/>
    <dgm:cxn modelId="{A2B7386F-D465-4CFF-9DD6-35D1530E787B}" type="presParOf" srcId="{EAACE789-6446-4A39-AD53-E34CA94C3A38}" destId="{FC5B70F3-7AAE-4F0A-A3D6-B37697800C30}" srcOrd="0" destOrd="0" presId="urn:microsoft.com/office/officeart/2005/8/layout/hierarchy1"/>
    <dgm:cxn modelId="{E00787D0-FF1E-4AB2-8C9C-3E58F104B7EA}" type="presParOf" srcId="{EAACE789-6446-4A39-AD53-E34CA94C3A38}" destId="{27D2054C-5AFD-4055-816F-A28512529EE7}" srcOrd="1" destOrd="0" presId="urn:microsoft.com/office/officeart/2005/8/layout/hierarchy1"/>
    <dgm:cxn modelId="{7DB1AB45-56F8-4AFE-9C06-37746BDE8388}" type="presParOf" srcId="{65A90A35-50D4-4871-B535-74CAFF814D3F}" destId="{CEB40434-E9E3-420D-8406-A3BE1C028B8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4A4010-AD89-47D7-92DB-4711F732F007}" type="doc">
      <dgm:prSet loTypeId="urn:microsoft.com/office/officeart/2005/8/layout/hierarchy1" loCatId="hierarchy" qsTypeId="urn:microsoft.com/office/officeart/2005/8/quickstyle/simple1" qsCatId="simple" csTypeId="urn:microsoft.com/office/officeart/2005/8/colors/accent3_1" csCatId="accent3" phldr="1"/>
      <dgm:spPr/>
      <dgm:t>
        <a:bodyPr/>
        <a:lstStyle/>
        <a:p>
          <a:endParaRPr lang="en-US"/>
        </a:p>
      </dgm:t>
    </dgm:pt>
    <dgm:pt modelId="{5E67CACD-C88F-4792-BFBA-CE80C4EF8FA5}">
      <dgm:prSet phldrT="[Text]"/>
      <dgm:spPr/>
      <dgm:t>
        <a:bodyPr/>
        <a:lstStyle/>
        <a:p>
          <a:r>
            <a:rPr lang="en-US" dirty="0" smtClean="0"/>
            <a:t>VP of Operations</a:t>
          </a:r>
          <a:endParaRPr lang="en-US" dirty="0"/>
        </a:p>
      </dgm:t>
    </dgm:pt>
    <dgm:pt modelId="{B7D7C490-05B0-4C68-9B81-68931FB76916}" type="parTrans" cxnId="{5FBFF26B-A95B-46C3-9F89-928CCD76AB3E}">
      <dgm:prSet/>
      <dgm:spPr/>
      <dgm:t>
        <a:bodyPr/>
        <a:lstStyle/>
        <a:p>
          <a:endParaRPr lang="en-US">
            <a:solidFill>
              <a:schemeClr val="bg1">
                <a:lumMod val="50000"/>
              </a:schemeClr>
            </a:solidFill>
          </a:endParaRPr>
        </a:p>
      </dgm:t>
    </dgm:pt>
    <dgm:pt modelId="{87E90D1A-536E-4DB5-8264-E6D6DB32DEF0}" type="sibTrans" cxnId="{5FBFF26B-A95B-46C3-9F89-928CCD76AB3E}">
      <dgm:prSet/>
      <dgm:spPr/>
      <dgm:t>
        <a:bodyPr/>
        <a:lstStyle/>
        <a:p>
          <a:endParaRPr lang="en-US">
            <a:solidFill>
              <a:schemeClr val="bg1">
                <a:lumMod val="50000"/>
              </a:schemeClr>
            </a:solidFill>
          </a:endParaRPr>
        </a:p>
      </dgm:t>
    </dgm:pt>
    <dgm:pt modelId="{8CC166AA-52C1-45E6-8F30-C79832C11AC6}">
      <dgm:prSet phldrT="[Text]"/>
      <dgm:spPr/>
      <dgm:t>
        <a:bodyPr/>
        <a:lstStyle/>
        <a:p>
          <a:r>
            <a:rPr lang="en-US" dirty="0" smtClean="0"/>
            <a:t>Security Engineer</a:t>
          </a:r>
          <a:endParaRPr lang="en-US" dirty="0"/>
        </a:p>
      </dgm:t>
    </dgm:pt>
    <dgm:pt modelId="{00931B19-906F-4A2D-9DF9-86569ACC8BF0}" type="parTrans" cxnId="{D5060275-D724-447A-AF0F-E3128D7296AC}">
      <dgm:prSet/>
      <dgm:spPr/>
      <dgm:t>
        <a:bodyPr/>
        <a:lstStyle/>
        <a:p>
          <a:endParaRPr lang="en-US">
            <a:solidFill>
              <a:schemeClr val="bg1">
                <a:lumMod val="50000"/>
              </a:schemeClr>
            </a:solidFill>
          </a:endParaRPr>
        </a:p>
      </dgm:t>
    </dgm:pt>
    <dgm:pt modelId="{54B2C89A-7DA9-42C3-A90B-9D672578A7FF}" type="sibTrans" cxnId="{D5060275-D724-447A-AF0F-E3128D7296AC}">
      <dgm:prSet/>
      <dgm:spPr/>
      <dgm:t>
        <a:bodyPr/>
        <a:lstStyle/>
        <a:p>
          <a:endParaRPr lang="en-US">
            <a:solidFill>
              <a:schemeClr val="bg1">
                <a:lumMod val="50000"/>
              </a:schemeClr>
            </a:solidFill>
          </a:endParaRPr>
        </a:p>
      </dgm:t>
    </dgm:pt>
    <dgm:pt modelId="{5D4EB5C5-4FFB-469F-B28F-FD173FCA25E4}">
      <dgm:prSet phldrT="[Text]"/>
      <dgm:spPr/>
      <dgm:t>
        <a:bodyPr/>
        <a:lstStyle/>
        <a:p>
          <a:r>
            <a:rPr lang="en-US" dirty="0" smtClean="0"/>
            <a:t>Security Engineer</a:t>
          </a:r>
          <a:endParaRPr lang="en-US" dirty="0"/>
        </a:p>
      </dgm:t>
    </dgm:pt>
    <dgm:pt modelId="{96529DC5-F8AB-4AD7-85D6-F4C198094EAB}" type="parTrans" cxnId="{CE5AD610-0F7D-44E9-850B-1253F3CBD7CA}">
      <dgm:prSet/>
      <dgm:spPr/>
      <dgm:t>
        <a:bodyPr/>
        <a:lstStyle/>
        <a:p>
          <a:endParaRPr lang="en-US">
            <a:solidFill>
              <a:schemeClr val="bg1">
                <a:lumMod val="50000"/>
              </a:schemeClr>
            </a:solidFill>
          </a:endParaRPr>
        </a:p>
      </dgm:t>
    </dgm:pt>
    <dgm:pt modelId="{7C10AF04-4FF8-47F9-B5C4-EFEA2B39E9A6}" type="sibTrans" cxnId="{CE5AD610-0F7D-44E9-850B-1253F3CBD7CA}">
      <dgm:prSet/>
      <dgm:spPr/>
      <dgm:t>
        <a:bodyPr/>
        <a:lstStyle/>
        <a:p>
          <a:endParaRPr lang="en-US">
            <a:solidFill>
              <a:schemeClr val="bg1">
                <a:lumMod val="50000"/>
              </a:schemeClr>
            </a:solidFill>
          </a:endParaRPr>
        </a:p>
      </dgm:t>
    </dgm:pt>
    <dgm:pt modelId="{0AAA4158-64A4-4EFB-836E-083AE448D06B}">
      <dgm:prSet phldrT="[Text]"/>
      <dgm:spPr/>
      <dgm:t>
        <a:bodyPr/>
        <a:lstStyle/>
        <a:p>
          <a:r>
            <a:rPr lang="en-US" dirty="0" smtClean="0"/>
            <a:t>IT Manager</a:t>
          </a:r>
          <a:endParaRPr lang="en-US" dirty="0"/>
        </a:p>
      </dgm:t>
    </dgm:pt>
    <dgm:pt modelId="{89AB4C1E-2EC9-4DE4-BA5E-A329E2014689}" type="parTrans" cxnId="{77D7AE43-C81C-4148-8930-E2D7A3D9258D}">
      <dgm:prSet/>
      <dgm:spPr/>
      <dgm:t>
        <a:bodyPr/>
        <a:lstStyle/>
        <a:p>
          <a:endParaRPr lang="en-US"/>
        </a:p>
      </dgm:t>
    </dgm:pt>
    <dgm:pt modelId="{1852BB5F-07CC-45BD-BF87-5D023025A906}" type="sibTrans" cxnId="{77D7AE43-C81C-4148-8930-E2D7A3D9258D}">
      <dgm:prSet/>
      <dgm:spPr/>
      <dgm:t>
        <a:bodyPr/>
        <a:lstStyle/>
        <a:p>
          <a:endParaRPr lang="en-US"/>
        </a:p>
      </dgm:t>
    </dgm:pt>
    <dgm:pt modelId="{0D47AB64-87FB-4EFA-A1A6-99D4DF935F47}">
      <dgm:prSet phldrT="[Text]"/>
      <dgm:spPr/>
      <dgm:t>
        <a:bodyPr/>
        <a:lstStyle/>
        <a:p>
          <a:r>
            <a:rPr lang="en-US" dirty="0" smtClean="0"/>
            <a:t>[Other Managers]</a:t>
          </a:r>
          <a:endParaRPr lang="en-US" dirty="0"/>
        </a:p>
      </dgm:t>
    </dgm:pt>
    <dgm:pt modelId="{687376FF-F16B-4A6E-AB0A-15924D0F16CB}" type="parTrans" cxnId="{AE25C2DA-5286-47D2-A6E6-897CA6C924C8}">
      <dgm:prSet/>
      <dgm:spPr/>
      <dgm:t>
        <a:bodyPr/>
        <a:lstStyle/>
        <a:p>
          <a:endParaRPr lang="en-US"/>
        </a:p>
      </dgm:t>
    </dgm:pt>
    <dgm:pt modelId="{B648B807-81B3-4FBA-9169-BBC55FA47B13}" type="sibTrans" cxnId="{AE25C2DA-5286-47D2-A6E6-897CA6C924C8}">
      <dgm:prSet/>
      <dgm:spPr/>
      <dgm:t>
        <a:bodyPr/>
        <a:lstStyle/>
        <a:p>
          <a:endParaRPr lang="en-US"/>
        </a:p>
      </dgm:t>
    </dgm:pt>
    <dgm:pt modelId="{8E301E56-12D4-4F48-BDAA-2D004D100AB6}" type="pres">
      <dgm:prSet presAssocID="{B44A4010-AD89-47D7-92DB-4711F732F007}" presName="hierChild1" presStyleCnt="0">
        <dgm:presLayoutVars>
          <dgm:chPref val="1"/>
          <dgm:dir/>
          <dgm:animOne val="branch"/>
          <dgm:animLvl val="lvl"/>
          <dgm:resizeHandles/>
        </dgm:presLayoutVars>
      </dgm:prSet>
      <dgm:spPr/>
      <dgm:t>
        <a:bodyPr/>
        <a:lstStyle/>
        <a:p>
          <a:endParaRPr lang="en-US"/>
        </a:p>
      </dgm:t>
    </dgm:pt>
    <dgm:pt modelId="{CA56EAEB-672A-421F-B9BE-DA962FE5A179}" type="pres">
      <dgm:prSet presAssocID="{5E67CACD-C88F-4792-BFBA-CE80C4EF8FA5}" presName="hierRoot1" presStyleCnt="0"/>
      <dgm:spPr/>
      <dgm:t>
        <a:bodyPr/>
        <a:lstStyle/>
        <a:p>
          <a:endParaRPr lang="en-US"/>
        </a:p>
      </dgm:t>
    </dgm:pt>
    <dgm:pt modelId="{5B8898FF-19B6-40D1-B5BF-CE7B28E090CA}" type="pres">
      <dgm:prSet presAssocID="{5E67CACD-C88F-4792-BFBA-CE80C4EF8FA5}" presName="composite" presStyleCnt="0"/>
      <dgm:spPr/>
      <dgm:t>
        <a:bodyPr/>
        <a:lstStyle/>
        <a:p>
          <a:endParaRPr lang="en-US"/>
        </a:p>
      </dgm:t>
    </dgm:pt>
    <dgm:pt modelId="{A5EA8796-1804-4916-8F3D-BE97BC4D5A58}" type="pres">
      <dgm:prSet presAssocID="{5E67CACD-C88F-4792-BFBA-CE80C4EF8FA5}" presName="background" presStyleLbl="node0" presStyleIdx="0" presStyleCnt="1"/>
      <dgm:spPr/>
      <dgm:t>
        <a:bodyPr/>
        <a:lstStyle/>
        <a:p>
          <a:endParaRPr lang="en-US"/>
        </a:p>
      </dgm:t>
    </dgm:pt>
    <dgm:pt modelId="{D40D2C98-E0B5-4CF4-8030-4D131AA31502}" type="pres">
      <dgm:prSet presAssocID="{5E67CACD-C88F-4792-BFBA-CE80C4EF8FA5}" presName="text" presStyleLbl="fgAcc0" presStyleIdx="0" presStyleCnt="1">
        <dgm:presLayoutVars>
          <dgm:chPref val="3"/>
        </dgm:presLayoutVars>
      </dgm:prSet>
      <dgm:spPr/>
      <dgm:t>
        <a:bodyPr/>
        <a:lstStyle/>
        <a:p>
          <a:endParaRPr lang="en-US"/>
        </a:p>
      </dgm:t>
    </dgm:pt>
    <dgm:pt modelId="{7B57946F-99E9-48A1-887E-9552C4FF2023}" type="pres">
      <dgm:prSet presAssocID="{5E67CACD-C88F-4792-BFBA-CE80C4EF8FA5}" presName="hierChild2" presStyleCnt="0"/>
      <dgm:spPr/>
      <dgm:t>
        <a:bodyPr/>
        <a:lstStyle/>
        <a:p>
          <a:endParaRPr lang="en-US"/>
        </a:p>
      </dgm:t>
    </dgm:pt>
    <dgm:pt modelId="{45709232-412F-4856-B298-D50A3EDB3D19}" type="pres">
      <dgm:prSet presAssocID="{687376FF-F16B-4A6E-AB0A-15924D0F16CB}" presName="Name10" presStyleLbl="parChTrans1D2" presStyleIdx="0" presStyleCnt="2"/>
      <dgm:spPr/>
      <dgm:t>
        <a:bodyPr/>
        <a:lstStyle/>
        <a:p>
          <a:endParaRPr lang="en-US"/>
        </a:p>
      </dgm:t>
    </dgm:pt>
    <dgm:pt modelId="{EDB54590-175C-4DA1-9A82-DE85C6990879}" type="pres">
      <dgm:prSet presAssocID="{0D47AB64-87FB-4EFA-A1A6-99D4DF935F47}" presName="hierRoot2" presStyleCnt="0"/>
      <dgm:spPr/>
      <dgm:t>
        <a:bodyPr/>
        <a:lstStyle/>
        <a:p>
          <a:endParaRPr lang="en-US"/>
        </a:p>
      </dgm:t>
    </dgm:pt>
    <dgm:pt modelId="{899F92A2-893F-42EB-84F6-0AE2478F47AC}" type="pres">
      <dgm:prSet presAssocID="{0D47AB64-87FB-4EFA-A1A6-99D4DF935F47}" presName="composite2" presStyleCnt="0"/>
      <dgm:spPr/>
      <dgm:t>
        <a:bodyPr/>
        <a:lstStyle/>
        <a:p>
          <a:endParaRPr lang="en-US"/>
        </a:p>
      </dgm:t>
    </dgm:pt>
    <dgm:pt modelId="{4EF36AB2-594D-4A13-A89F-D0A55A578597}" type="pres">
      <dgm:prSet presAssocID="{0D47AB64-87FB-4EFA-A1A6-99D4DF935F47}" presName="background2" presStyleLbl="node2" presStyleIdx="0" presStyleCnt="2"/>
      <dgm:spPr/>
      <dgm:t>
        <a:bodyPr/>
        <a:lstStyle/>
        <a:p>
          <a:endParaRPr lang="en-US"/>
        </a:p>
      </dgm:t>
    </dgm:pt>
    <dgm:pt modelId="{8C36CAE6-27F7-42D5-9821-CE1DC80A67C5}" type="pres">
      <dgm:prSet presAssocID="{0D47AB64-87FB-4EFA-A1A6-99D4DF935F47}" presName="text2" presStyleLbl="fgAcc2" presStyleIdx="0" presStyleCnt="2">
        <dgm:presLayoutVars>
          <dgm:chPref val="3"/>
        </dgm:presLayoutVars>
      </dgm:prSet>
      <dgm:spPr/>
      <dgm:t>
        <a:bodyPr/>
        <a:lstStyle/>
        <a:p>
          <a:endParaRPr lang="en-US"/>
        </a:p>
      </dgm:t>
    </dgm:pt>
    <dgm:pt modelId="{AB00D876-ADD6-43FC-8A12-5BE4E1772516}" type="pres">
      <dgm:prSet presAssocID="{0D47AB64-87FB-4EFA-A1A6-99D4DF935F47}" presName="hierChild3" presStyleCnt="0"/>
      <dgm:spPr/>
      <dgm:t>
        <a:bodyPr/>
        <a:lstStyle/>
        <a:p>
          <a:endParaRPr lang="en-US"/>
        </a:p>
      </dgm:t>
    </dgm:pt>
    <dgm:pt modelId="{98041DFF-1309-429D-B570-C8AB137E82A5}" type="pres">
      <dgm:prSet presAssocID="{89AB4C1E-2EC9-4DE4-BA5E-A329E2014689}" presName="Name10" presStyleLbl="parChTrans1D2" presStyleIdx="1" presStyleCnt="2"/>
      <dgm:spPr/>
      <dgm:t>
        <a:bodyPr/>
        <a:lstStyle/>
        <a:p>
          <a:endParaRPr lang="en-US"/>
        </a:p>
      </dgm:t>
    </dgm:pt>
    <dgm:pt modelId="{DBBFD58B-68A0-428E-B62D-CE9C1ED5528B}" type="pres">
      <dgm:prSet presAssocID="{0AAA4158-64A4-4EFB-836E-083AE448D06B}" presName="hierRoot2" presStyleCnt="0"/>
      <dgm:spPr/>
      <dgm:t>
        <a:bodyPr/>
        <a:lstStyle/>
        <a:p>
          <a:endParaRPr lang="en-US"/>
        </a:p>
      </dgm:t>
    </dgm:pt>
    <dgm:pt modelId="{16E74C57-57C6-4508-B898-9A207CB404E7}" type="pres">
      <dgm:prSet presAssocID="{0AAA4158-64A4-4EFB-836E-083AE448D06B}" presName="composite2" presStyleCnt="0"/>
      <dgm:spPr/>
      <dgm:t>
        <a:bodyPr/>
        <a:lstStyle/>
        <a:p>
          <a:endParaRPr lang="en-US"/>
        </a:p>
      </dgm:t>
    </dgm:pt>
    <dgm:pt modelId="{32F40450-E549-4D7B-8ECD-7639751F79CB}" type="pres">
      <dgm:prSet presAssocID="{0AAA4158-64A4-4EFB-836E-083AE448D06B}" presName="background2" presStyleLbl="node2" presStyleIdx="1" presStyleCnt="2"/>
      <dgm:spPr/>
      <dgm:t>
        <a:bodyPr/>
        <a:lstStyle/>
        <a:p>
          <a:endParaRPr lang="en-US"/>
        </a:p>
      </dgm:t>
    </dgm:pt>
    <dgm:pt modelId="{974FD038-A56C-4A4F-832C-FEE22D8DCD4F}" type="pres">
      <dgm:prSet presAssocID="{0AAA4158-64A4-4EFB-836E-083AE448D06B}" presName="text2" presStyleLbl="fgAcc2" presStyleIdx="1" presStyleCnt="2">
        <dgm:presLayoutVars>
          <dgm:chPref val="3"/>
        </dgm:presLayoutVars>
      </dgm:prSet>
      <dgm:spPr/>
      <dgm:t>
        <a:bodyPr/>
        <a:lstStyle/>
        <a:p>
          <a:endParaRPr lang="en-US"/>
        </a:p>
      </dgm:t>
    </dgm:pt>
    <dgm:pt modelId="{3CDB35D5-B3BD-4C13-A3AF-A478C7FCD99B}" type="pres">
      <dgm:prSet presAssocID="{0AAA4158-64A4-4EFB-836E-083AE448D06B}" presName="hierChild3" presStyleCnt="0"/>
      <dgm:spPr/>
      <dgm:t>
        <a:bodyPr/>
        <a:lstStyle/>
        <a:p>
          <a:endParaRPr lang="en-US"/>
        </a:p>
      </dgm:t>
    </dgm:pt>
    <dgm:pt modelId="{E798F37C-EEF0-4804-BA07-F34C3E90840E}" type="pres">
      <dgm:prSet presAssocID="{00931B19-906F-4A2D-9DF9-86569ACC8BF0}" presName="Name17" presStyleLbl="parChTrans1D3" presStyleIdx="0" presStyleCnt="2"/>
      <dgm:spPr/>
      <dgm:t>
        <a:bodyPr/>
        <a:lstStyle/>
        <a:p>
          <a:endParaRPr lang="en-US"/>
        </a:p>
      </dgm:t>
    </dgm:pt>
    <dgm:pt modelId="{E9F8446E-6A88-4338-84A5-F3767DAAC827}" type="pres">
      <dgm:prSet presAssocID="{8CC166AA-52C1-45E6-8F30-C79832C11AC6}" presName="hierRoot3" presStyleCnt="0"/>
      <dgm:spPr/>
      <dgm:t>
        <a:bodyPr/>
        <a:lstStyle/>
        <a:p>
          <a:endParaRPr lang="en-US"/>
        </a:p>
      </dgm:t>
    </dgm:pt>
    <dgm:pt modelId="{0F877D0C-75A5-443C-84B0-3A9B1C2CC8E0}" type="pres">
      <dgm:prSet presAssocID="{8CC166AA-52C1-45E6-8F30-C79832C11AC6}" presName="composite3" presStyleCnt="0"/>
      <dgm:spPr/>
      <dgm:t>
        <a:bodyPr/>
        <a:lstStyle/>
        <a:p>
          <a:endParaRPr lang="en-US"/>
        </a:p>
      </dgm:t>
    </dgm:pt>
    <dgm:pt modelId="{0D7E3299-5947-4F6F-815B-A65733D5DE0A}" type="pres">
      <dgm:prSet presAssocID="{8CC166AA-52C1-45E6-8F30-C79832C11AC6}" presName="background3" presStyleLbl="node3" presStyleIdx="0" presStyleCnt="2"/>
      <dgm:spPr/>
      <dgm:t>
        <a:bodyPr/>
        <a:lstStyle/>
        <a:p>
          <a:endParaRPr lang="en-US"/>
        </a:p>
      </dgm:t>
    </dgm:pt>
    <dgm:pt modelId="{D87FF155-400D-4B7F-B7D6-9ED8160B49B5}" type="pres">
      <dgm:prSet presAssocID="{8CC166AA-52C1-45E6-8F30-C79832C11AC6}" presName="text3" presStyleLbl="fgAcc3" presStyleIdx="0" presStyleCnt="2">
        <dgm:presLayoutVars>
          <dgm:chPref val="3"/>
        </dgm:presLayoutVars>
      </dgm:prSet>
      <dgm:spPr/>
      <dgm:t>
        <a:bodyPr/>
        <a:lstStyle/>
        <a:p>
          <a:endParaRPr lang="en-US"/>
        </a:p>
      </dgm:t>
    </dgm:pt>
    <dgm:pt modelId="{1A8976EF-00E2-4A5C-8EC8-2A624E0851DB}" type="pres">
      <dgm:prSet presAssocID="{8CC166AA-52C1-45E6-8F30-C79832C11AC6}" presName="hierChild4" presStyleCnt="0"/>
      <dgm:spPr/>
      <dgm:t>
        <a:bodyPr/>
        <a:lstStyle/>
        <a:p>
          <a:endParaRPr lang="en-US"/>
        </a:p>
      </dgm:t>
    </dgm:pt>
    <dgm:pt modelId="{047DD057-9C6A-482B-8CB2-7F17884AB293}" type="pres">
      <dgm:prSet presAssocID="{96529DC5-F8AB-4AD7-85D6-F4C198094EAB}" presName="Name17" presStyleLbl="parChTrans1D3" presStyleIdx="1" presStyleCnt="2"/>
      <dgm:spPr/>
      <dgm:t>
        <a:bodyPr/>
        <a:lstStyle/>
        <a:p>
          <a:endParaRPr lang="en-US"/>
        </a:p>
      </dgm:t>
    </dgm:pt>
    <dgm:pt modelId="{8E96FAF4-2016-48D7-8139-883D3A500247}" type="pres">
      <dgm:prSet presAssocID="{5D4EB5C5-4FFB-469F-B28F-FD173FCA25E4}" presName="hierRoot3" presStyleCnt="0"/>
      <dgm:spPr/>
      <dgm:t>
        <a:bodyPr/>
        <a:lstStyle/>
        <a:p>
          <a:endParaRPr lang="en-US"/>
        </a:p>
      </dgm:t>
    </dgm:pt>
    <dgm:pt modelId="{4F1DB837-FB7F-4B26-96A6-EBAA09C1EE12}" type="pres">
      <dgm:prSet presAssocID="{5D4EB5C5-4FFB-469F-B28F-FD173FCA25E4}" presName="composite3" presStyleCnt="0"/>
      <dgm:spPr/>
      <dgm:t>
        <a:bodyPr/>
        <a:lstStyle/>
        <a:p>
          <a:endParaRPr lang="en-US"/>
        </a:p>
      </dgm:t>
    </dgm:pt>
    <dgm:pt modelId="{19162BC1-017A-4133-BE1A-CE56B65FBD7A}" type="pres">
      <dgm:prSet presAssocID="{5D4EB5C5-4FFB-469F-B28F-FD173FCA25E4}" presName="background3" presStyleLbl="node3" presStyleIdx="1" presStyleCnt="2"/>
      <dgm:spPr/>
      <dgm:t>
        <a:bodyPr/>
        <a:lstStyle/>
        <a:p>
          <a:endParaRPr lang="en-US"/>
        </a:p>
      </dgm:t>
    </dgm:pt>
    <dgm:pt modelId="{8E951070-F3C6-4217-AD6B-958A6222F59C}" type="pres">
      <dgm:prSet presAssocID="{5D4EB5C5-4FFB-469F-B28F-FD173FCA25E4}" presName="text3" presStyleLbl="fgAcc3" presStyleIdx="1" presStyleCnt="2">
        <dgm:presLayoutVars>
          <dgm:chPref val="3"/>
        </dgm:presLayoutVars>
      </dgm:prSet>
      <dgm:spPr/>
      <dgm:t>
        <a:bodyPr/>
        <a:lstStyle/>
        <a:p>
          <a:endParaRPr lang="en-US"/>
        </a:p>
      </dgm:t>
    </dgm:pt>
    <dgm:pt modelId="{A13E91B2-433C-43BB-9542-6C2FC60258D9}" type="pres">
      <dgm:prSet presAssocID="{5D4EB5C5-4FFB-469F-B28F-FD173FCA25E4}" presName="hierChild4" presStyleCnt="0"/>
      <dgm:spPr/>
      <dgm:t>
        <a:bodyPr/>
        <a:lstStyle/>
        <a:p>
          <a:endParaRPr lang="en-US"/>
        </a:p>
      </dgm:t>
    </dgm:pt>
  </dgm:ptLst>
  <dgm:cxnLst>
    <dgm:cxn modelId="{74C193D9-8B3A-4406-BAD4-C71309AA79DD}" type="presOf" srcId="{0AAA4158-64A4-4EFB-836E-083AE448D06B}" destId="{974FD038-A56C-4A4F-832C-FEE22D8DCD4F}" srcOrd="0" destOrd="0" presId="urn:microsoft.com/office/officeart/2005/8/layout/hierarchy1"/>
    <dgm:cxn modelId="{83A928C1-15B5-4BF4-83B8-DB0E6CD74444}" type="presOf" srcId="{8CC166AA-52C1-45E6-8F30-C79832C11AC6}" destId="{D87FF155-400D-4B7F-B7D6-9ED8160B49B5}" srcOrd="0" destOrd="0" presId="urn:microsoft.com/office/officeart/2005/8/layout/hierarchy1"/>
    <dgm:cxn modelId="{D5060275-D724-447A-AF0F-E3128D7296AC}" srcId="{0AAA4158-64A4-4EFB-836E-083AE448D06B}" destId="{8CC166AA-52C1-45E6-8F30-C79832C11AC6}" srcOrd="0" destOrd="0" parTransId="{00931B19-906F-4A2D-9DF9-86569ACC8BF0}" sibTransId="{54B2C89A-7DA9-42C3-A90B-9D672578A7FF}"/>
    <dgm:cxn modelId="{26747AA4-9814-4C78-83A5-8D89FCB5BE76}" type="presOf" srcId="{0D47AB64-87FB-4EFA-A1A6-99D4DF935F47}" destId="{8C36CAE6-27F7-42D5-9821-CE1DC80A67C5}" srcOrd="0" destOrd="0" presId="urn:microsoft.com/office/officeart/2005/8/layout/hierarchy1"/>
    <dgm:cxn modelId="{50D31B29-BFB2-4BB2-9159-EE00D2D30E84}" type="presOf" srcId="{96529DC5-F8AB-4AD7-85D6-F4C198094EAB}" destId="{047DD057-9C6A-482B-8CB2-7F17884AB293}" srcOrd="0" destOrd="0" presId="urn:microsoft.com/office/officeart/2005/8/layout/hierarchy1"/>
    <dgm:cxn modelId="{8AD1337F-1A9D-493D-88DB-46FA06AA1ED0}" type="presOf" srcId="{5E67CACD-C88F-4792-BFBA-CE80C4EF8FA5}" destId="{D40D2C98-E0B5-4CF4-8030-4D131AA31502}" srcOrd="0" destOrd="0" presId="urn:microsoft.com/office/officeart/2005/8/layout/hierarchy1"/>
    <dgm:cxn modelId="{AE25C2DA-5286-47D2-A6E6-897CA6C924C8}" srcId="{5E67CACD-C88F-4792-BFBA-CE80C4EF8FA5}" destId="{0D47AB64-87FB-4EFA-A1A6-99D4DF935F47}" srcOrd="0" destOrd="0" parTransId="{687376FF-F16B-4A6E-AB0A-15924D0F16CB}" sibTransId="{B648B807-81B3-4FBA-9169-BBC55FA47B13}"/>
    <dgm:cxn modelId="{77D7AE43-C81C-4148-8930-E2D7A3D9258D}" srcId="{5E67CACD-C88F-4792-BFBA-CE80C4EF8FA5}" destId="{0AAA4158-64A4-4EFB-836E-083AE448D06B}" srcOrd="1" destOrd="0" parTransId="{89AB4C1E-2EC9-4DE4-BA5E-A329E2014689}" sibTransId="{1852BB5F-07CC-45BD-BF87-5D023025A906}"/>
    <dgm:cxn modelId="{2323ACF1-B618-42DB-9B70-B5EC28E9BC5B}" type="presOf" srcId="{00931B19-906F-4A2D-9DF9-86569ACC8BF0}" destId="{E798F37C-EEF0-4804-BA07-F34C3E90840E}" srcOrd="0" destOrd="0" presId="urn:microsoft.com/office/officeart/2005/8/layout/hierarchy1"/>
    <dgm:cxn modelId="{5FBFF26B-A95B-46C3-9F89-928CCD76AB3E}" srcId="{B44A4010-AD89-47D7-92DB-4711F732F007}" destId="{5E67CACD-C88F-4792-BFBA-CE80C4EF8FA5}" srcOrd="0" destOrd="0" parTransId="{B7D7C490-05B0-4C68-9B81-68931FB76916}" sibTransId="{87E90D1A-536E-4DB5-8264-E6D6DB32DEF0}"/>
    <dgm:cxn modelId="{833D113F-1861-455A-88F5-70E454B9235F}" type="presOf" srcId="{B44A4010-AD89-47D7-92DB-4711F732F007}" destId="{8E301E56-12D4-4F48-BDAA-2D004D100AB6}" srcOrd="0" destOrd="0" presId="urn:microsoft.com/office/officeart/2005/8/layout/hierarchy1"/>
    <dgm:cxn modelId="{AD280E1C-C88A-4D80-B598-75EBFC121EAA}" type="presOf" srcId="{5D4EB5C5-4FFB-469F-B28F-FD173FCA25E4}" destId="{8E951070-F3C6-4217-AD6B-958A6222F59C}" srcOrd="0" destOrd="0" presId="urn:microsoft.com/office/officeart/2005/8/layout/hierarchy1"/>
    <dgm:cxn modelId="{41739EE8-E28E-4E4A-9471-7CDB323835A0}" type="presOf" srcId="{687376FF-F16B-4A6E-AB0A-15924D0F16CB}" destId="{45709232-412F-4856-B298-D50A3EDB3D19}" srcOrd="0" destOrd="0" presId="urn:microsoft.com/office/officeart/2005/8/layout/hierarchy1"/>
    <dgm:cxn modelId="{CE5AD610-0F7D-44E9-850B-1253F3CBD7CA}" srcId="{0AAA4158-64A4-4EFB-836E-083AE448D06B}" destId="{5D4EB5C5-4FFB-469F-B28F-FD173FCA25E4}" srcOrd="1" destOrd="0" parTransId="{96529DC5-F8AB-4AD7-85D6-F4C198094EAB}" sibTransId="{7C10AF04-4FF8-47F9-B5C4-EFEA2B39E9A6}"/>
    <dgm:cxn modelId="{EC1B2104-2835-4480-866F-058415D3BCE5}" type="presOf" srcId="{89AB4C1E-2EC9-4DE4-BA5E-A329E2014689}" destId="{98041DFF-1309-429D-B570-C8AB137E82A5}" srcOrd="0" destOrd="0" presId="urn:microsoft.com/office/officeart/2005/8/layout/hierarchy1"/>
    <dgm:cxn modelId="{80FA5689-2B4D-4B0F-ABCC-B3867B377CBD}" type="presParOf" srcId="{8E301E56-12D4-4F48-BDAA-2D004D100AB6}" destId="{CA56EAEB-672A-421F-B9BE-DA962FE5A179}" srcOrd="0" destOrd="0" presId="urn:microsoft.com/office/officeart/2005/8/layout/hierarchy1"/>
    <dgm:cxn modelId="{E70DB171-255F-477F-935A-6FF612B5BD0A}" type="presParOf" srcId="{CA56EAEB-672A-421F-B9BE-DA962FE5A179}" destId="{5B8898FF-19B6-40D1-B5BF-CE7B28E090CA}" srcOrd="0" destOrd="0" presId="urn:microsoft.com/office/officeart/2005/8/layout/hierarchy1"/>
    <dgm:cxn modelId="{3862DC6E-5FFA-45E8-99D2-51749839B764}" type="presParOf" srcId="{5B8898FF-19B6-40D1-B5BF-CE7B28E090CA}" destId="{A5EA8796-1804-4916-8F3D-BE97BC4D5A58}" srcOrd="0" destOrd="0" presId="urn:microsoft.com/office/officeart/2005/8/layout/hierarchy1"/>
    <dgm:cxn modelId="{F3939756-E33E-46A5-968B-94F091DC7FBB}" type="presParOf" srcId="{5B8898FF-19B6-40D1-B5BF-CE7B28E090CA}" destId="{D40D2C98-E0B5-4CF4-8030-4D131AA31502}" srcOrd="1" destOrd="0" presId="urn:microsoft.com/office/officeart/2005/8/layout/hierarchy1"/>
    <dgm:cxn modelId="{3CD19AAD-CE4C-4939-9223-483535E4A785}" type="presParOf" srcId="{CA56EAEB-672A-421F-B9BE-DA962FE5A179}" destId="{7B57946F-99E9-48A1-887E-9552C4FF2023}" srcOrd="1" destOrd="0" presId="urn:microsoft.com/office/officeart/2005/8/layout/hierarchy1"/>
    <dgm:cxn modelId="{D7EB4806-1AD3-4B5B-9A85-1F9A9B883D58}" type="presParOf" srcId="{7B57946F-99E9-48A1-887E-9552C4FF2023}" destId="{45709232-412F-4856-B298-D50A3EDB3D19}" srcOrd="0" destOrd="0" presId="urn:microsoft.com/office/officeart/2005/8/layout/hierarchy1"/>
    <dgm:cxn modelId="{585F695C-5211-4513-8B44-3112552248C3}" type="presParOf" srcId="{7B57946F-99E9-48A1-887E-9552C4FF2023}" destId="{EDB54590-175C-4DA1-9A82-DE85C6990879}" srcOrd="1" destOrd="0" presId="urn:microsoft.com/office/officeart/2005/8/layout/hierarchy1"/>
    <dgm:cxn modelId="{FC313EA3-A08E-46E8-B3D7-9CAB369AE29C}" type="presParOf" srcId="{EDB54590-175C-4DA1-9A82-DE85C6990879}" destId="{899F92A2-893F-42EB-84F6-0AE2478F47AC}" srcOrd="0" destOrd="0" presId="urn:microsoft.com/office/officeart/2005/8/layout/hierarchy1"/>
    <dgm:cxn modelId="{0439DCD8-9187-42C4-905F-D3A608471306}" type="presParOf" srcId="{899F92A2-893F-42EB-84F6-0AE2478F47AC}" destId="{4EF36AB2-594D-4A13-A89F-D0A55A578597}" srcOrd="0" destOrd="0" presId="urn:microsoft.com/office/officeart/2005/8/layout/hierarchy1"/>
    <dgm:cxn modelId="{9140FAEA-F9AF-4184-AE31-A79AE229D00C}" type="presParOf" srcId="{899F92A2-893F-42EB-84F6-0AE2478F47AC}" destId="{8C36CAE6-27F7-42D5-9821-CE1DC80A67C5}" srcOrd="1" destOrd="0" presId="urn:microsoft.com/office/officeart/2005/8/layout/hierarchy1"/>
    <dgm:cxn modelId="{BE933244-CF4D-4E35-9F25-84618A8174E5}" type="presParOf" srcId="{EDB54590-175C-4DA1-9A82-DE85C6990879}" destId="{AB00D876-ADD6-43FC-8A12-5BE4E1772516}" srcOrd="1" destOrd="0" presId="urn:microsoft.com/office/officeart/2005/8/layout/hierarchy1"/>
    <dgm:cxn modelId="{C4186D09-F907-4E23-8D99-B28AF0D71640}" type="presParOf" srcId="{7B57946F-99E9-48A1-887E-9552C4FF2023}" destId="{98041DFF-1309-429D-B570-C8AB137E82A5}" srcOrd="2" destOrd="0" presId="urn:microsoft.com/office/officeart/2005/8/layout/hierarchy1"/>
    <dgm:cxn modelId="{B4463E96-97D0-499A-836E-691DC2FC2768}" type="presParOf" srcId="{7B57946F-99E9-48A1-887E-9552C4FF2023}" destId="{DBBFD58B-68A0-428E-B62D-CE9C1ED5528B}" srcOrd="3" destOrd="0" presId="urn:microsoft.com/office/officeart/2005/8/layout/hierarchy1"/>
    <dgm:cxn modelId="{68695BAD-8E69-4463-944C-153C6D29828D}" type="presParOf" srcId="{DBBFD58B-68A0-428E-B62D-CE9C1ED5528B}" destId="{16E74C57-57C6-4508-B898-9A207CB404E7}" srcOrd="0" destOrd="0" presId="urn:microsoft.com/office/officeart/2005/8/layout/hierarchy1"/>
    <dgm:cxn modelId="{278695B9-2EE0-44C2-9D90-2A651C4C0AF3}" type="presParOf" srcId="{16E74C57-57C6-4508-B898-9A207CB404E7}" destId="{32F40450-E549-4D7B-8ECD-7639751F79CB}" srcOrd="0" destOrd="0" presId="urn:microsoft.com/office/officeart/2005/8/layout/hierarchy1"/>
    <dgm:cxn modelId="{E3CBEBD3-1972-44EF-B726-EB922DF0CA93}" type="presParOf" srcId="{16E74C57-57C6-4508-B898-9A207CB404E7}" destId="{974FD038-A56C-4A4F-832C-FEE22D8DCD4F}" srcOrd="1" destOrd="0" presId="urn:microsoft.com/office/officeart/2005/8/layout/hierarchy1"/>
    <dgm:cxn modelId="{A814FBDC-E2F2-4562-9EA5-E44C13EB26B8}" type="presParOf" srcId="{DBBFD58B-68A0-428E-B62D-CE9C1ED5528B}" destId="{3CDB35D5-B3BD-4C13-A3AF-A478C7FCD99B}" srcOrd="1" destOrd="0" presId="urn:microsoft.com/office/officeart/2005/8/layout/hierarchy1"/>
    <dgm:cxn modelId="{8C0D15BF-88DB-4562-82B8-26E309FC9F7E}" type="presParOf" srcId="{3CDB35D5-B3BD-4C13-A3AF-A478C7FCD99B}" destId="{E798F37C-EEF0-4804-BA07-F34C3E90840E}" srcOrd="0" destOrd="0" presId="urn:microsoft.com/office/officeart/2005/8/layout/hierarchy1"/>
    <dgm:cxn modelId="{4F949968-678F-49CB-AF19-D9443E5AEA26}" type="presParOf" srcId="{3CDB35D5-B3BD-4C13-A3AF-A478C7FCD99B}" destId="{E9F8446E-6A88-4338-84A5-F3767DAAC827}" srcOrd="1" destOrd="0" presId="urn:microsoft.com/office/officeart/2005/8/layout/hierarchy1"/>
    <dgm:cxn modelId="{3C713293-5093-4FFB-A0FA-CFA4FD0D421B}" type="presParOf" srcId="{E9F8446E-6A88-4338-84A5-F3767DAAC827}" destId="{0F877D0C-75A5-443C-84B0-3A9B1C2CC8E0}" srcOrd="0" destOrd="0" presId="urn:microsoft.com/office/officeart/2005/8/layout/hierarchy1"/>
    <dgm:cxn modelId="{4CEC54E8-11FB-4A93-84AA-56567C1C3D61}" type="presParOf" srcId="{0F877D0C-75A5-443C-84B0-3A9B1C2CC8E0}" destId="{0D7E3299-5947-4F6F-815B-A65733D5DE0A}" srcOrd="0" destOrd="0" presId="urn:microsoft.com/office/officeart/2005/8/layout/hierarchy1"/>
    <dgm:cxn modelId="{60FA4674-5973-4B86-AEB3-F738530FB585}" type="presParOf" srcId="{0F877D0C-75A5-443C-84B0-3A9B1C2CC8E0}" destId="{D87FF155-400D-4B7F-B7D6-9ED8160B49B5}" srcOrd="1" destOrd="0" presId="urn:microsoft.com/office/officeart/2005/8/layout/hierarchy1"/>
    <dgm:cxn modelId="{696DC215-839E-4BDC-973A-C82E56B6250D}" type="presParOf" srcId="{E9F8446E-6A88-4338-84A5-F3767DAAC827}" destId="{1A8976EF-00E2-4A5C-8EC8-2A624E0851DB}" srcOrd="1" destOrd="0" presId="urn:microsoft.com/office/officeart/2005/8/layout/hierarchy1"/>
    <dgm:cxn modelId="{5642B67B-0072-4DBA-B822-6FDE56C1A720}" type="presParOf" srcId="{3CDB35D5-B3BD-4C13-A3AF-A478C7FCD99B}" destId="{047DD057-9C6A-482B-8CB2-7F17884AB293}" srcOrd="2" destOrd="0" presId="urn:microsoft.com/office/officeart/2005/8/layout/hierarchy1"/>
    <dgm:cxn modelId="{DE162ACB-CBC8-415A-969A-520A443DE2A4}" type="presParOf" srcId="{3CDB35D5-B3BD-4C13-A3AF-A478C7FCD99B}" destId="{8E96FAF4-2016-48D7-8139-883D3A500247}" srcOrd="3" destOrd="0" presId="urn:microsoft.com/office/officeart/2005/8/layout/hierarchy1"/>
    <dgm:cxn modelId="{9679AF56-7C39-4924-883C-5C7331EF5501}" type="presParOf" srcId="{8E96FAF4-2016-48D7-8139-883D3A500247}" destId="{4F1DB837-FB7F-4B26-96A6-EBAA09C1EE12}" srcOrd="0" destOrd="0" presId="urn:microsoft.com/office/officeart/2005/8/layout/hierarchy1"/>
    <dgm:cxn modelId="{2213DE74-181D-4AAB-9C52-80A0FD662236}" type="presParOf" srcId="{4F1DB837-FB7F-4B26-96A6-EBAA09C1EE12}" destId="{19162BC1-017A-4133-BE1A-CE56B65FBD7A}" srcOrd="0" destOrd="0" presId="urn:microsoft.com/office/officeart/2005/8/layout/hierarchy1"/>
    <dgm:cxn modelId="{D2F07939-AC16-4E0A-81E2-0C9AE432FF8E}" type="presParOf" srcId="{4F1DB837-FB7F-4B26-96A6-EBAA09C1EE12}" destId="{8E951070-F3C6-4217-AD6B-958A6222F59C}" srcOrd="1" destOrd="0" presId="urn:microsoft.com/office/officeart/2005/8/layout/hierarchy1"/>
    <dgm:cxn modelId="{1EB04AFC-F186-4A2D-B572-F8D56B5B25EB}" type="presParOf" srcId="{8E96FAF4-2016-48D7-8139-883D3A500247}" destId="{A13E91B2-433C-43BB-9542-6C2FC60258D9}" srcOrd="1" destOrd="0" presId="urn:microsoft.com/office/officeart/2005/8/layout/hierarchy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43E9ED-8BB2-4A6C-BC5F-795E8D8A5B78}">
      <dsp:nvSpPr>
        <dsp:cNvPr id="0" name=""/>
        <dsp:cNvSpPr/>
      </dsp:nvSpPr>
      <dsp:spPr>
        <a:xfrm>
          <a:off x="2977157" y="2368709"/>
          <a:ext cx="2337792" cy="370858"/>
        </a:xfrm>
        <a:custGeom>
          <a:avLst/>
          <a:gdLst/>
          <a:ahLst/>
          <a:cxnLst/>
          <a:rect l="0" t="0" r="0" b="0"/>
          <a:pathLst>
            <a:path>
              <a:moveTo>
                <a:pt x="0" y="0"/>
              </a:moveTo>
              <a:lnTo>
                <a:pt x="0" y="252729"/>
              </a:lnTo>
              <a:lnTo>
                <a:pt x="2337792" y="252729"/>
              </a:lnTo>
              <a:lnTo>
                <a:pt x="2337792"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D1EF47-B30F-45BF-A31D-258AA483CDF0}">
      <dsp:nvSpPr>
        <dsp:cNvPr id="0" name=""/>
        <dsp:cNvSpPr/>
      </dsp:nvSpPr>
      <dsp:spPr>
        <a:xfrm>
          <a:off x="2977157" y="2368709"/>
          <a:ext cx="779264" cy="370858"/>
        </a:xfrm>
        <a:custGeom>
          <a:avLst/>
          <a:gdLst/>
          <a:ahLst/>
          <a:cxnLst/>
          <a:rect l="0" t="0" r="0" b="0"/>
          <a:pathLst>
            <a:path>
              <a:moveTo>
                <a:pt x="0" y="0"/>
              </a:moveTo>
              <a:lnTo>
                <a:pt x="0" y="252729"/>
              </a:lnTo>
              <a:lnTo>
                <a:pt x="779264" y="252729"/>
              </a:lnTo>
              <a:lnTo>
                <a:pt x="779264"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C88275-EC87-4BF3-A917-4CDABE457ED2}">
      <dsp:nvSpPr>
        <dsp:cNvPr id="0" name=""/>
        <dsp:cNvSpPr/>
      </dsp:nvSpPr>
      <dsp:spPr>
        <a:xfrm>
          <a:off x="2197893" y="2368709"/>
          <a:ext cx="779264" cy="370858"/>
        </a:xfrm>
        <a:custGeom>
          <a:avLst/>
          <a:gdLst/>
          <a:ahLst/>
          <a:cxnLst/>
          <a:rect l="0" t="0" r="0" b="0"/>
          <a:pathLst>
            <a:path>
              <a:moveTo>
                <a:pt x="779264" y="0"/>
              </a:moveTo>
              <a:lnTo>
                <a:pt x="779264" y="252729"/>
              </a:lnTo>
              <a:lnTo>
                <a:pt x="0" y="252729"/>
              </a:lnTo>
              <a:lnTo>
                <a:pt x="0"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C4761-5EC2-42A3-9D31-52993C339915}">
      <dsp:nvSpPr>
        <dsp:cNvPr id="0" name=""/>
        <dsp:cNvSpPr/>
      </dsp:nvSpPr>
      <dsp:spPr>
        <a:xfrm>
          <a:off x="639365" y="2368709"/>
          <a:ext cx="2337792" cy="370858"/>
        </a:xfrm>
        <a:custGeom>
          <a:avLst/>
          <a:gdLst/>
          <a:ahLst/>
          <a:cxnLst/>
          <a:rect l="0" t="0" r="0" b="0"/>
          <a:pathLst>
            <a:path>
              <a:moveTo>
                <a:pt x="2337792" y="0"/>
              </a:moveTo>
              <a:lnTo>
                <a:pt x="2337792" y="252729"/>
              </a:lnTo>
              <a:lnTo>
                <a:pt x="0" y="252729"/>
              </a:lnTo>
              <a:lnTo>
                <a:pt x="0"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9F8CC7-0B95-4C00-B39B-4639B059C780}">
      <dsp:nvSpPr>
        <dsp:cNvPr id="0" name=""/>
        <dsp:cNvSpPr/>
      </dsp:nvSpPr>
      <dsp:spPr>
        <a:xfrm>
          <a:off x="2197893" y="1188123"/>
          <a:ext cx="779264" cy="370858"/>
        </a:xfrm>
        <a:custGeom>
          <a:avLst/>
          <a:gdLst/>
          <a:ahLst/>
          <a:cxnLst/>
          <a:rect l="0" t="0" r="0" b="0"/>
          <a:pathLst>
            <a:path>
              <a:moveTo>
                <a:pt x="0" y="0"/>
              </a:moveTo>
              <a:lnTo>
                <a:pt x="0" y="252729"/>
              </a:lnTo>
              <a:lnTo>
                <a:pt x="779264" y="252729"/>
              </a:lnTo>
              <a:lnTo>
                <a:pt x="779264" y="37085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45B108-A74B-45F7-B2AE-858B54590755}">
      <dsp:nvSpPr>
        <dsp:cNvPr id="0" name=""/>
        <dsp:cNvSpPr/>
      </dsp:nvSpPr>
      <dsp:spPr>
        <a:xfrm>
          <a:off x="1418629" y="1188123"/>
          <a:ext cx="779264" cy="370858"/>
        </a:xfrm>
        <a:custGeom>
          <a:avLst/>
          <a:gdLst/>
          <a:ahLst/>
          <a:cxnLst/>
          <a:rect l="0" t="0" r="0" b="0"/>
          <a:pathLst>
            <a:path>
              <a:moveTo>
                <a:pt x="779264" y="0"/>
              </a:moveTo>
              <a:lnTo>
                <a:pt x="779264" y="252729"/>
              </a:lnTo>
              <a:lnTo>
                <a:pt x="0" y="252729"/>
              </a:lnTo>
              <a:lnTo>
                <a:pt x="0" y="37085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A8796-1804-4916-8F3D-BE97BC4D5A58}">
      <dsp:nvSpPr>
        <dsp:cNvPr id="0" name=""/>
        <dsp:cNvSpPr/>
      </dsp:nvSpPr>
      <dsp:spPr>
        <a:xfrm>
          <a:off x="1560314" y="37839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D2C98-E0B5-4CF4-8030-4D131AA31502}">
      <dsp:nvSpPr>
        <dsp:cNvPr id="0" name=""/>
        <dsp:cNvSpPr/>
      </dsp:nvSpPr>
      <dsp:spPr>
        <a:xfrm>
          <a:off x="1701998" y="512997"/>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CSO*</a:t>
          </a:r>
          <a:endParaRPr lang="en-US" sz="1900" kern="1200" dirty="0"/>
        </a:p>
      </dsp:txBody>
      <dsp:txXfrm>
        <a:off x="1725714" y="536713"/>
        <a:ext cx="1227727" cy="762294"/>
      </dsp:txXfrm>
    </dsp:sp>
    <dsp:sp modelId="{38DC29C3-B565-48B0-88EB-EDFBA9EDAF54}">
      <dsp:nvSpPr>
        <dsp:cNvPr id="0" name=""/>
        <dsp:cNvSpPr/>
      </dsp:nvSpPr>
      <dsp:spPr>
        <a:xfrm>
          <a:off x="781050" y="1558982"/>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35CAA1-A48A-448B-9701-D756ABA8FBD9}">
      <dsp:nvSpPr>
        <dsp:cNvPr id="0" name=""/>
        <dsp:cNvSpPr/>
      </dsp:nvSpPr>
      <dsp:spPr>
        <a:xfrm>
          <a:off x="922734" y="1693582"/>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[Other Staff]</a:t>
          </a:r>
          <a:endParaRPr lang="en-US" sz="1900" kern="1200" dirty="0"/>
        </a:p>
      </dsp:txBody>
      <dsp:txXfrm>
        <a:off x="946450" y="1717298"/>
        <a:ext cx="1227727" cy="762294"/>
      </dsp:txXfrm>
    </dsp:sp>
    <dsp:sp modelId="{A900D7B2-403B-48AA-B34F-CE5520654D09}">
      <dsp:nvSpPr>
        <dsp:cNvPr id="0" name=""/>
        <dsp:cNvSpPr/>
      </dsp:nvSpPr>
      <dsp:spPr>
        <a:xfrm>
          <a:off x="2339578" y="1558982"/>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7AE109-3BC4-4D2A-9FA9-A266FA2BD129}">
      <dsp:nvSpPr>
        <dsp:cNvPr id="0" name=""/>
        <dsp:cNvSpPr/>
      </dsp:nvSpPr>
      <dsp:spPr>
        <a:xfrm>
          <a:off x="2481262" y="1693582"/>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 Manager</a:t>
          </a:r>
          <a:endParaRPr lang="en-US" sz="1900" kern="1200" dirty="0"/>
        </a:p>
      </dsp:txBody>
      <dsp:txXfrm>
        <a:off x="2504978" y="1717298"/>
        <a:ext cx="1227727" cy="762294"/>
      </dsp:txXfrm>
    </dsp:sp>
    <dsp:sp modelId="{0A46F52F-E630-4CAD-81AB-5F58A3FFF56A}">
      <dsp:nvSpPr>
        <dsp:cNvPr id="0" name=""/>
        <dsp:cNvSpPr/>
      </dsp:nvSpPr>
      <dsp:spPr>
        <a:xfrm>
          <a:off x="1785"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ECCA10-7592-4AB5-8B55-33FA9EF60F82}">
      <dsp:nvSpPr>
        <dsp:cNvPr id="0" name=""/>
        <dsp:cNvSpPr/>
      </dsp:nvSpPr>
      <dsp:spPr>
        <a:xfrm>
          <a:off x="143470"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167186" y="2897884"/>
        <a:ext cx="1227727" cy="762294"/>
      </dsp:txXfrm>
    </dsp:sp>
    <dsp:sp modelId="{A5900287-93E9-49AF-BC4E-042B6480DD19}">
      <dsp:nvSpPr>
        <dsp:cNvPr id="0" name=""/>
        <dsp:cNvSpPr/>
      </dsp:nvSpPr>
      <dsp:spPr>
        <a:xfrm>
          <a:off x="1560314"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A3B016-75AE-4E62-8BD0-500A3D3F5CCF}">
      <dsp:nvSpPr>
        <dsp:cNvPr id="0" name=""/>
        <dsp:cNvSpPr/>
      </dsp:nvSpPr>
      <dsp:spPr>
        <a:xfrm>
          <a:off x="1701998"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1725714" y="2897884"/>
        <a:ext cx="1227727" cy="762294"/>
      </dsp:txXfrm>
    </dsp:sp>
    <dsp:sp modelId="{CA2B48EF-B1D0-4AFA-8297-36583C76F539}">
      <dsp:nvSpPr>
        <dsp:cNvPr id="0" name=""/>
        <dsp:cNvSpPr/>
      </dsp:nvSpPr>
      <dsp:spPr>
        <a:xfrm>
          <a:off x="3118842"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D9AD70-0742-418F-B9D0-DE8473F59F4D}">
      <dsp:nvSpPr>
        <dsp:cNvPr id="0" name=""/>
        <dsp:cNvSpPr/>
      </dsp:nvSpPr>
      <dsp:spPr>
        <a:xfrm>
          <a:off x="3260526"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3284242" y="2897884"/>
        <a:ext cx="1227727" cy="762294"/>
      </dsp:txXfrm>
    </dsp:sp>
    <dsp:sp modelId="{252B631D-40EB-4DFF-B334-04AD25B35DEC}">
      <dsp:nvSpPr>
        <dsp:cNvPr id="0" name=""/>
        <dsp:cNvSpPr/>
      </dsp:nvSpPr>
      <dsp:spPr>
        <a:xfrm>
          <a:off x="4677370"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00C429-0613-4AAE-8C81-B155E83BCB82}">
      <dsp:nvSpPr>
        <dsp:cNvPr id="0" name=""/>
        <dsp:cNvSpPr/>
      </dsp:nvSpPr>
      <dsp:spPr>
        <a:xfrm>
          <a:off x="4819054"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4842770" y="2897884"/>
        <a:ext cx="1227727" cy="7622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2CB9C-B57B-420B-9C00-4450AB0073F8}">
      <dsp:nvSpPr>
        <dsp:cNvPr id="0" name=""/>
        <dsp:cNvSpPr/>
      </dsp:nvSpPr>
      <dsp:spPr>
        <a:xfrm>
          <a:off x="5008543" y="1077476"/>
          <a:ext cx="602015" cy="286504"/>
        </a:xfrm>
        <a:custGeom>
          <a:avLst/>
          <a:gdLst/>
          <a:ahLst/>
          <a:cxnLst/>
          <a:rect l="0" t="0" r="0" b="0"/>
          <a:pathLst>
            <a:path>
              <a:moveTo>
                <a:pt x="0" y="0"/>
              </a:moveTo>
              <a:lnTo>
                <a:pt x="0" y="195244"/>
              </a:lnTo>
              <a:lnTo>
                <a:pt x="602015" y="195244"/>
              </a:lnTo>
              <a:lnTo>
                <a:pt x="602015" y="28650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3C9BA2-0861-4657-91A9-46F90583B65F}">
      <dsp:nvSpPr>
        <dsp:cNvPr id="0" name=""/>
        <dsp:cNvSpPr/>
      </dsp:nvSpPr>
      <dsp:spPr>
        <a:xfrm>
          <a:off x="4406528" y="1989529"/>
          <a:ext cx="2107054" cy="286504"/>
        </a:xfrm>
        <a:custGeom>
          <a:avLst/>
          <a:gdLst/>
          <a:ahLst/>
          <a:cxnLst/>
          <a:rect l="0" t="0" r="0" b="0"/>
          <a:pathLst>
            <a:path>
              <a:moveTo>
                <a:pt x="0" y="0"/>
              </a:moveTo>
              <a:lnTo>
                <a:pt x="0" y="195244"/>
              </a:lnTo>
              <a:lnTo>
                <a:pt x="2107054" y="195244"/>
              </a:lnTo>
              <a:lnTo>
                <a:pt x="2107054"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13285-F662-4F60-8C95-83093D8BDC49}">
      <dsp:nvSpPr>
        <dsp:cNvPr id="0" name=""/>
        <dsp:cNvSpPr/>
      </dsp:nvSpPr>
      <dsp:spPr>
        <a:xfrm>
          <a:off x="5263831" y="2901583"/>
          <a:ext cx="91440" cy="286504"/>
        </a:xfrm>
        <a:custGeom>
          <a:avLst/>
          <a:gdLst/>
          <a:ahLst/>
          <a:cxnLst/>
          <a:rect l="0" t="0" r="0" b="0"/>
          <a:pathLst>
            <a:path>
              <a:moveTo>
                <a:pt x="45720" y="0"/>
              </a:moveTo>
              <a:lnTo>
                <a:pt x="4572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40CF3C-40D5-44AF-8574-A202FD9355B3}">
      <dsp:nvSpPr>
        <dsp:cNvPr id="0" name=""/>
        <dsp:cNvSpPr/>
      </dsp:nvSpPr>
      <dsp:spPr>
        <a:xfrm>
          <a:off x="4406528" y="1989529"/>
          <a:ext cx="903023" cy="286504"/>
        </a:xfrm>
        <a:custGeom>
          <a:avLst/>
          <a:gdLst/>
          <a:ahLst/>
          <a:cxnLst/>
          <a:rect l="0" t="0" r="0" b="0"/>
          <a:pathLst>
            <a:path>
              <a:moveTo>
                <a:pt x="0" y="0"/>
              </a:moveTo>
              <a:lnTo>
                <a:pt x="0" y="195244"/>
              </a:lnTo>
              <a:lnTo>
                <a:pt x="903023" y="195244"/>
              </a:lnTo>
              <a:lnTo>
                <a:pt x="903023"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C2EC10-8115-4D6B-93CC-003448748498}">
      <dsp:nvSpPr>
        <dsp:cNvPr id="0" name=""/>
        <dsp:cNvSpPr/>
      </dsp:nvSpPr>
      <dsp:spPr>
        <a:xfrm>
          <a:off x="2299473" y="2901583"/>
          <a:ext cx="1806046" cy="286504"/>
        </a:xfrm>
        <a:custGeom>
          <a:avLst/>
          <a:gdLst/>
          <a:ahLst/>
          <a:cxnLst/>
          <a:rect l="0" t="0" r="0" b="0"/>
          <a:pathLst>
            <a:path>
              <a:moveTo>
                <a:pt x="0" y="0"/>
              </a:moveTo>
              <a:lnTo>
                <a:pt x="0" y="195244"/>
              </a:lnTo>
              <a:lnTo>
                <a:pt x="1806046" y="195244"/>
              </a:lnTo>
              <a:lnTo>
                <a:pt x="1806046"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4CD3AE-201C-47FE-9D98-386C682B9705}">
      <dsp:nvSpPr>
        <dsp:cNvPr id="0" name=""/>
        <dsp:cNvSpPr/>
      </dsp:nvSpPr>
      <dsp:spPr>
        <a:xfrm>
          <a:off x="2299473" y="2901583"/>
          <a:ext cx="602015" cy="286504"/>
        </a:xfrm>
        <a:custGeom>
          <a:avLst/>
          <a:gdLst/>
          <a:ahLst/>
          <a:cxnLst/>
          <a:rect l="0" t="0" r="0" b="0"/>
          <a:pathLst>
            <a:path>
              <a:moveTo>
                <a:pt x="0" y="0"/>
              </a:moveTo>
              <a:lnTo>
                <a:pt x="0" y="195244"/>
              </a:lnTo>
              <a:lnTo>
                <a:pt x="602015" y="195244"/>
              </a:lnTo>
              <a:lnTo>
                <a:pt x="602015"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9DC319-0C78-401D-BBA3-3AC644C8E7D9}">
      <dsp:nvSpPr>
        <dsp:cNvPr id="0" name=""/>
        <dsp:cNvSpPr/>
      </dsp:nvSpPr>
      <dsp:spPr>
        <a:xfrm>
          <a:off x="1697458" y="2901583"/>
          <a:ext cx="602015" cy="286504"/>
        </a:xfrm>
        <a:custGeom>
          <a:avLst/>
          <a:gdLst/>
          <a:ahLst/>
          <a:cxnLst/>
          <a:rect l="0" t="0" r="0" b="0"/>
          <a:pathLst>
            <a:path>
              <a:moveTo>
                <a:pt x="602015" y="0"/>
              </a:moveTo>
              <a:lnTo>
                <a:pt x="602015" y="195244"/>
              </a:lnTo>
              <a:lnTo>
                <a:pt x="0" y="195244"/>
              </a:lnTo>
              <a:lnTo>
                <a:pt x="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65E43E-1BD7-49CB-A764-74FE365D8F0A}">
      <dsp:nvSpPr>
        <dsp:cNvPr id="0" name=""/>
        <dsp:cNvSpPr/>
      </dsp:nvSpPr>
      <dsp:spPr>
        <a:xfrm>
          <a:off x="493426" y="2901583"/>
          <a:ext cx="1806046" cy="286504"/>
        </a:xfrm>
        <a:custGeom>
          <a:avLst/>
          <a:gdLst/>
          <a:ahLst/>
          <a:cxnLst/>
          <a:rect l="0" t="0" r="0" b="0"/>
          <a:pathLst>
            <a:path>
              <a:moveTo>
                <a:pt x="1806046" y="0"/>
              </a:moveTo>
              <a:lnTo>
                <a:pt x="1806046" y="195244"/>
              </a:lnTo>
              <a:lnTo>
                <a:pt x="0" y="195244"/>
              </a:lnTo>
              <a:lnTo>
                <a:pt x="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2046CE-EE19-4AA5-B221-D636A246986E}">
      <dsp:nvSpPr>
        <dsp:cNvPr id="0" name=""/>
        <dsp:cNvSpPr/>
      </dsp:nvSpPr>
      <dsp:spPr>
        <a:xfrm>
          <a:off x="2299473" y="1989529"/>
          <a:ext cx="2107054" cy="286504"/>
        </a:xfrm>
        <a:custGeom>
          <a:avLst/>
          <a:gdLst/>
          <a:ahLst/>
          <a:cxnLst/>
          <a:rect l="0" t="0" r="0" b="0"/>
          <a:pathLst>
            <a:path>
              <a:moveTo>
                <a:pt x="2107054" y="0"/>
              </a:moveTo>
              <a:lnTo>
                <a:pt x="2107054" y="195244"/>
              </a:lnTo>
              <a:lnTo>
                <a:pt x="0" y="195244"/>
              </a:lnTo>
              <a:lnTo>
                <a:pt x="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9F8CC7-0B95-4C00-B39B-4639B059C780}">
      <dsp:nvSpPr>
        <dsp:cNvPr id="0" name=""/>
        <dsp:cNvSpPr/>
      </dsp:nvSpPr>
      <dsp:spPr>
        <a:xfrm>
          <a:off x="4406528" y="1077476"/>
          <a:ext cx="602015" cy="286504"/>
        </a:xfrm>
        <a:custGeom>
          <a:avLst/>
          <a:gdLst/>
          <a:ahLst/>
          <a:cxnLst/>
          <a:rect l="0" t="0" r="0" b="0"/>
          <a:pathLst>
            <a:path>
              <a:moveTo>
                <a:pt x="602015" y="0"/>
              </a:moveTo>
              <a:lnTo>
                <a:pt x="602015" y="195244"/>
              </a:lnTo>
              <a:lnTo>
                <a:pt x="0" y="195244"/>
              </a:lnTo>
              <a:lnTo>
                <a:pt x="0" y="28650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A8796-1804-4916-8F3D-BE97BC4D5A58}">
      <dsp:nvSpPr>
        <dsp:cNvPr id="0" name=""/>
        <dsp:cNvSpPr/>
      </dsp:nvSpPr>
      <dsp:spPr>
        <a:xfrm>
          <a:off x="4515985" y="451927"/>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D2C98-E0B5-4CF4-8030-4D131AA31502}">
      <dsp:nvSpPr>
        <dsp:cNvPr id="0" name=""/>
        <dsp:cNvSpPr/>
      </dsp:nvSpPr>
      <dsp:spPr>
        <a:xfrm>
          <a:off x="4625442" y="555911"/>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CSO*</a:t>
          </a:r>
          <a:endParaRPr lang="en-US" sz="1200" kern="1200" dirty="0"/>
        </a:p>
      </dsp:txBody>
      <dsp:txXfrm>
        <a:off x="4643764" y="574233"/>
        <a:ext cx="948472" cy="588904"/>
      </dsp:txXfrm>
    </dsp:sp>
    <dsp:sp modelId="{A900D7B2-403B-48AA-B34F-CE5520654D09}">
      <dsp:nvSpPr>
        <dsp:cNvPr id="0" name=""/>
        <dsp:cNvSpPr/>
      </dsp:nvSpPr>
      <dsp:spPr>
        <a:xfrm>
          <a:off x="3913969" y="1363980"/>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7AE109-3BC4-4D2A-9FA9-A266FA2BD129}">
      <dsp:nvSpPr>
        <dsp:cNvPr id="0" name=""/>
        <dsp:cNvSpPr/>
      </dsp:nvSpPr>
      <dsp:spPr>
        <a:xfrm>
          <a:off x="4023427" y="1467965"/>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 Manager</a:t>
          </a:r>
          <a:endParaRPr lang="en-US" sz="1200" kern="1200" dirty="0"/>
        </a:p>
      </dsp:txBody>
      <dsp:txXfrm>
        <a:off x="4041749" y="1486287"/>
        <a:ext cx="948472" cy="588904"/>
      </dsp:txXfrm>
    </dsp:sp>
    <dsp:sp modelId="{A6141AA1-77B2-41D9-8348-3ABDD92ACB39}">
      <dsp:nvSpPr>
        <dsp:cNvPr id="0" name=""/>
        <dsp:cNvSpPr/>
      </dsp:nvSpPr>
      <dsp:spPr>
        <a:xfrm>
          <a:off x="1806915" y="2276034"/>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836949-10CD-4523-AAA3-CFE5A4E4FC48}">
      <dsp:nvSpPr>
        <dsp:cNvPr id="0" name=""/>
        <dsp:cNvSpPr/>
      </dsp:nvSpPr>
      <dsp:spPr>
        <a:xfrm>
          <a:off x="1916372" y="2380019"/>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a:t>
          </a:r>
          <a:r>
            <a:rPr lang="en-US" sz="1200" kern="1200" baseline="30000" dirty="0" smtClean="0"/>
            <a:t>st</a:t>
          </a:r>
          <a:r>
            <a:rPr lang="en-US" sz="1200" kern="1200" dirty="0" smtClean="0"/>
            <a:t> Shift</a:t>
          </a:r>
        </a:p>
        <a:p>
          <a:pPr lvl="0" algn="ctr" defTabSz="533400">
            <a:lnSpc>
              <a:spcPct val="90000"/>
            </a:lnSpc>
            <a:spcBef>
              <a:spcPct val="0"/>
            </a:spcBef>
            <a:spcAft>
              <a:spcPct val="35000"/>
            </a:spcAft>
          </a:pPr>
          <a:r>
            <a:rPr lang="en-US" sz="1200" kern="1200" dirty="0" smtClean="0"/>
            <a:t>Lead (US)</a:t>
          </a:r>
          <a:endParaRPr lang="en-US" sz="1200" kern="1200" dirty="0"/>
        </a:p>
      </dsp:txBody>
      <dsp:txXfrm>
        <a:off x="1934694" y="2398341"/>
        <a:ext cx="948472" cy="588904"/>
      </dsp:txXfrm>
    </dsp:sp>
    <dsp:sp modelId="{34A2063B-2E96-4922-9F61-DA1FFE2F8D22}">
      <dsp:nvSpPr>
        <dsp:cNvPr id="0" name=""/>
        <dsp:cNvSpPr/>
      </dsp:nvSpPr>
      <dsp:spPr>
        <a:xfrm>
          <a:off x="868"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906EB3-151F-40FE-918E-9AF0A3DF079E}">
      <dsp:nvSpPr>
        <dsp:cNvPr id="0" name=""/>
        <dsp:cNvSpPr/>
      </dsp:nvSpPr>
      <dsp:spPr>
        <a:xfrm>
          <a:off x="110326"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Team Lead</a:t>
          </a:r>
          <a:endParaRPr lang="en-US" sz="1200" kern="1200" dirty="0"/>
        </a:p>
      </dsp:txBody>
      <dsp:txXfrm>
        <a:off x="128648" y="3310394"/>
        <a:ext cx="948472" cy="588904"/>
      </dsp:txXfrm>
    </dsp:sp>
    <dsp:sp modelId="{AE86F2B1-FA04-4BB4-9566-6F7D3C084414}">
      <dsp:nvSpPr>
        <dsp:cNvPr id="0" name=""/>
        <dsp:cNvSpPr/>
      </dsp:nvSpPr>
      <dsp:spPr>
        <a:xfrm>
          <a:off x="1204899"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6C0E3C-91F6-44B7-A5DE-7A1E642297C5}">
      <dsp:nvSpPr>
        <dsp:cNvPr id="0" name=""/>
        <dsp:cNvSpPr/>
      </dsp:nvSpPr>
      <dsp:spPr>
        <a:xfrm>
          <a:off x="1314357"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a:t>
          </a:r>
        </a:p>
        <a:p>
          <a:pPr lvl="0" algn="ctr" defTabSz="533400">
            <a:lnSpc>
              <a:spcPct val="90000"/>
            </a:lnSpc>
            <a:spcBef>
              <a:spcPct val="0"/>
            </a:spcBef>
            <a:spcAft>
              <a:spcPct val="35000"/>
            </a:spcAft>
          </a:pPr>
          <a:r>
            <a:rPr lang="en-US" sz="1200" kern="1200" dirty="0" smtClean="0"/>
            <a:t>Engineer</a:t>
          </a:r>
          <a:endParaRPr lang="en-US" sz="1200" kern="1200" dirty="0"/>
        </a:p>
      </dsp:txBody>
      <dsp:txXfrm>
        <a:off x="1332679" y="3310394"/>
        <a:ext cx="948472" cy="588904"/>
      </dsp:txXfrm>
    </dsp:sp>
    <dsp:sp modelId="{276361E5-93A9-47FF-920F-3F45D1E5411C}">
      <dsp:nvSpPr>
        <dsp:cNvPr id="0" name=""/>
        <dsp:cNvSpPr/>
      </dsp:nvSpPr>
      <dsp:spPr>
        <a:xfrm>
          <a:off x="2408931"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02C915-B2C9-47BB-9B07-4DF6E9346C5E}">
      <dsp:nvSpPr>
        <dsp:cNvPr id="0" name=""/>
        <dsp:cNvSpPr/>
      </dsp:nvSpPr>
      <dsp:spPr>
        <a:xfrm>
          <a:off x="2518388"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a:t>
          </a:r>
        </a:p>
        <a:p>
          <a:pPr lvl="0" algn="ctr" defTabSz="533400">
            <a:lnSpc>
              <a:spcPct val="90000"/>
            </a:lnSpc>
            <a:spcBef>
              <a:spcPct val="0"/>
            </a:spcBef>
            <a:spcAft>
              <a:spcPct val="35000"/>
            </a:spcAft>
          </a:pPr>
          <a:r>
            <a:rPr lang="en-US" sz="1200" kern="1200" dirty="0" smtClean="0"/>
            <a:t>Engineer</a:t>
          </a:r>
          <a:endParaRPr lang="en-US" sz="1200" kern="1200" dirty="0"/>
        </a:p>
      </dsp:txBody>
      <dsp:txXfrm>
        <a:off x="2536710" y="3310394"/>
        <a:ext cx="948472" cy="588904"/>
      </dsp:txXfrm>
    </dsp:sp>
    <dsp:sp modelId="{7AF40E31-93DA-476B-8E57-D3338268955B}">
      <dsp:nvSpPr>
        <dsp:cNvPr id="0" name=""/>
        <dsp:cNvSpPr/>
      </dsp:nvSpPr>
      <dsp:spPr>
        <a:xfrm>
          <a:off x="3612962"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B6E0CB-274B-4ABA-8DB9-08C9974FC840}">
      <dsp:nvSpPr>
        <dsp:cNvPr id="0" name=""/>
        <dsp:cNvSpPr/>
      </dsp:nvSpPr>
      <dsp:spPr>
        <a:xfrm>
          <a:off x="3722419"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 Engineer</a:t>
          </a:r>
          <a:endParaRPr lang="en-US" sz="1200" kern="1200" dirty="0"/>
        </a:p>
      </dsp:txBody>
      <dsp:txXfrm>
        <a:off x="3740741" y="3310394"/>
        <a:ext cx="948472" cy="588904"/>
      </dsp:txXfrm>
    </dsp:sp>
    <dsp:sp modelId="{7803626F-C43F-4BB7-8831-CC111FBF9EC9}">
      <dsp:nvSpPr>
        <dsp:cNvPr id="0" name=""/>
        <dsp:cNvSpPr/>
      </dsp:nvSpPr>
      <dsp:spPr>
        <a:xfrm>
          <a:off x="4816993" y="2276034"/>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8987B2-77EC-4D64-8AE0-91AE588B8F59}">
      <dsp:nvSpPr>
        <dsp:cNvPr id="0" name=""/>
        <dsp:cNvSpPr/>
      </dsp:nvSpPr>
      <dsp:spPr>
        <a:xfrm>
          <a:off x="4926450" y="2380019"/>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a:t>
          </a:r>
          <a:r>
            <a:rPr lang="en-US" sz="1200" kern="1200" baseline="30000" dirty="0" smtClean="0"/>
            <a:t>nd</a:t>
          </a:r>
          <a:r>
            <a:rPr lang="en-US" sz="1200" kern="1200" dirty="0" smtClean="0"/>
            <a:t> Shift</a:t>
          </a:r>
        </a:p>
        <a:p>
          <a:pPr lvl="0" algn="ctr" defTabSz="533400">
            <a:lnSpc>
              <a:spcPct val="90000"/>
            </a:lnSpc>
            <a:spcBef>
              <a:spcPct val="0"/>
            </a:spcBef>
            <a:spcAft>
              <a:spcPct val="35000"/>
            </a:spcAft>
          </a:pPr>
          <a:r>
            <a:rPr lang="en-US" sz="1200" kern="1200" dirty="0" smtClean="0"/>
            <a:t>Lead (India)</a:t>
          </a:r>
          <a:endParaRPr lang="en-US" sz="1200" kern="1200" dirty="0"/>
        </a:p>
      </dsp:txBody>
      <dsp:txXfrm>
        <a:off x="4944772" y="2398341"/>
        <a:ext cx="948472" cy="588904"/>
      </dsp:txXfrm>
    </dsp:sp>
    <dsp:sp modelId="{6704B957-8008-487D-98D1-2524CA2A39D5}">
      <dsp:nvSpPr>
        <dsp:cNvPr id="0" name=""/>
        <dsp:cNvSpPr/>
      </dsp:nvSpPr>
      <dsp:spPr>
        <a:xfrm>
          <a:off x="4816993"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B7D210-07C3-440E-BDF5-A4D72A4323BE}">
      <dsp:nvSpPr>
        <dsp:cNvPr id="0" name=""/>
        <dsp:cNvSpPr/>
      </dsp:nvSpPr>
      <dsp:spPr>
        <a:xfrm>
          <a:off x="4926450"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[Other Staff] </a:t>
          </a:r>
          <a:endParaRPr lang="en-US" sz="1200" kern="1200" dirty="0"/>
        </a:p>
      </dsp:txBody>
      <dsp:txXfrm>
        <a:off x="4944772" y="3310394"/>
        <a:ext cx="948472" cy="588904"/>
      </dsp:txXfrm>
    </dsp:sp>
    <dsp:sp modelId="{A6196CEB-20F0-4903-9029-0EB4C8E3F89E}">
      <dsp:nvSpPr>
        <dsp:cNvPr id="0" name=""/>
        <dsp:cNvSpPr/>
      </dsp:nvSpPr>
      <dsp:spPr>
        <a:xfrm>
          <a:off x="6021024" y="2276034"/>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7D1AED-F450-44E8-AC13-F75B959E7A84}">
      <dsp:nvSpPr>
        <dsp:cNvPr id="0" name=""/>
        <dsp:cNvSpPr/>
      </dsp:nvSpPr>
      <dsp:spPr>
        <a:xfrm>
          <a:off x="6130481" y="2380019"/>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3</a:t>
          </a:r>
          <a:r>
            <a:rPr lang="en-US" sz="1200" kern="1200" baseline="30000" dirty="0" smtClean="0"/>
            <a:t>rd</a:t>
          </a:r>
          <a:r>
            <a:rPr lang="en-US" sz="1200" kern="1200" dirty="0" smtClean="0"/>
            <a:t> Shift</a:t>
          </a:r>
        </a:p>
        <a:p>
          <a:pPr lvl="0" algn="ctr" defTabSz="533400">
            <a:lnSpc>
              <a:spcPct val="90000"/>
            </a:lnSpc>
            <a:spcBef>
              <a:spcPct val="0"/>
            </a:spcBef>
            <a:spcAft>
              <a:spcPct val="35000"/>
            </a:spcAft>
          </a:pPr>
          <a:r>
            <a:rPr lang="en-US" sz="1200" kern="1200" dirty="0" smtClean="0"/>
            <a:t>Lead (Aus.)</a:t>
          </a:r>
          <a:endParaRPr lang="en-US" sz="1200" kern="1200" dirty="0"/>
        </a:p>
      </dsp:txBody>
      <dsp:txXfrm>
        <a:off x="6148803" y="2398341"/>
        <a:ext cx="948472" cy="588904"/>
      </dsp:txXfrm>
    </dsp:sp>
    <dsp:sp modelId="{FC5B70F3-7AAE-4F0A-A3D6-B37697800C30}">
      <dsp:nvSpPr>
        <dsp:cNvPr id="0" name=""/>
        <dsp:cNvSpPr/>
      </dsp:nvSpPr>
      <dsp:spPr>
        <a:xfrm>
          <a:off x="5118001" y="1363980"/>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2054C-5AFD-4055-816F-A28512529EE7}">
      <dsp:nvSpPr>
        <dsp:cNvPr id="0" name=""/>
        <dsp:cNvSpPr/>
      </dsp:nvSpPr>
      <dsp:spPr>
        <a:xfrm>
          <a:off x="5227458" y="1467965"/>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[Other Managers]</a:t>
          </a:r>
          <a:endParaRPr lang="en-US" sz="1200" kern="1200" dirty="0"/>
        </a:p>
      </dsp:txBody>
      <dsp:txXfrm>
        <a:off x="5245780" y="1486287"/>
        <a:ext cx="948472" cy="5889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DD057-9C6A-482B-8CB2-7F17884AB293}">
      <dsp:nvSpPr>
        <dsp:cNvPr id="0" name=""/>
        <dsp:cNvSpPr/>
      </dsp:nvSpPr>
      <dsp:spPr>
        <a:xfrm>
          <a:off x="1671878" y="1612211"/>
          <a:ext cx="592702" cy="282072"/>
        </a:xfrm>
        <a:custGeom>
          <a:avLst/>
          <a:gdLst/>
          <a:ahLst/>
          <a:cxnLst/>
          <a:rect l="0" t="0" r="0" b="0"/>
          <a:pathLst>
            <a:path>
              <a:moveTo>
                <a:pt x="0" y="0"/>
              </a:moveTo>
              <a:lnTo>
                <a:pt x="0" y="192224"/>
              </a:lnTo>
              <a:lnTo>
                <a:pt x="592702" y="192224"/>
              </a:lnTo>
              <a:lnTo>
                <a:pt x="592702" y="282072"/>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98F37C-EEF0-4804-BA07-F34C3E90840E}">
      <dsp:nvSpPr>
        <dsp:cNvPr id="0" name=""/>
        <dsp:cNvSpPr/>
      </dsp:nvSpPr>
      <dsp:spPr>
        <a:xfrm>
          <a:off x="1079175" y="1612211"/>
          <a:ext cx="592702" cy="282072"/>
        </a:xfrm>
        <a:custGeom>
          <a:avLst/>
          <a:gdLst/>
          <a:ahLst/>
          <a:cxnLst/>
          <a:rect l="0" t="0" r="0" b="0"/>
          <a:pathLst>
            <a:path>
              <a:moveTo>
                <a:pt x="592702" y="0"/>
              </a:moveTo>
              <a:lnTo>
                <a:pt x="592702" y="192224"/>
              </a:lnTo>
              <a:lnTo>
                <a:pt x="0" y="192224"/>
              </a:lnTo>
              <a:lnTo>
                <a:pt x="0" y="282072"/>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041DFF-1309-429D-B570-C8AB137E82A5}">
      <dsp:nvSpPr>
        <dsp:cNvPr id="0" name=""/>
        <dsp:cNvSpPr/>
      </dsp:nvSpPr>
      <dsp:spPr>
        <a:xfrm>
          <a:off x="1079175" y="714267"/>
          <a:ext cx="592702" cy="282072"/>
        </a:xfrm>
        <a:custGeom>
          <a:avLst/>
          <a:gdLst/>
          <a:ahLst/>
          <a:cxnLst/>
          <a:rect l="0" t="0" r="0" b="0"/>
          <a:pathLst>
            <a:path>
              <a:moveTo>
                <a:pt x="0" y="0"/>
              </a:moveTo>
              <a:lnTo>
                <a:pt x="0" y="192224"/>
              </a:lnTo>
              <a:lnTo>
                <a:pt x="592702" y="192224"/>
              </a:lnTo>
              <a:lnTo>
                <a:pt x="592702" y="282072"/>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709232-412F-4856-B298-D50A3EDB3D19}">
      <dsp:nvSpPr>
        <dsp:cNvPr id="0" name=""/>
        <dsp:cNvSpPr/>
      </dsp:nvSpPr>
      <dsp:spPr>
        <a:xfrm>
          <a:off x="486473" y="714267"/>
          <a:ext cx="592702" cy="282072"/>
        </a:xfrm>
        <a:custGeom>
          <a:avLst/>
          <a:gdLst/>
          <a:ahLst/>
          <a:cxnLst/>
          <a:rect l="0" t="0" r="0" b="0"/>
          <a:pathLst>
            <a:path>
              <a:moveTo>
                <a:pt x="592702" y="0"/>
              </a:moveTo>
              <a:lnTo>
                <a:pt x="592702" y="192224"/>
              </a:lnTo>
              <a:lnTo>
                <a:pt x="0" y="192224"/>
              </a:lnTo>
              <a:lnTo>
                <a:pt x="0" y="282072"/>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A8796-1804-4916-8F3D-BE97BC4D5A58}">
      <dsp:nvSpPr>
        <dsp:cNvPr id="0" name=""/>
        <dsp:cNvSpPr/>
      </dsp:nvSpPr>
      <dsp:spPr>
        <a:xfrm>
          <a:off x="594237" y="98395"/>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D2C98-E0B5-4CF4-8030-4D131AA31502}">
      <dsp:nvSpPr>
        <dsp:cNvPr id="0" name=""/>
        <dsp:cNvSpPr/>
      </dsp:nvSpPr>
      <dsp:spPr>
        <a:xfrm>
          <a:off x="702001" y="200771"/>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VP of Operations</a:t>
          </a:r>
          <a:endParaRPr lang="en-US" sz="1300" kern="1200" dirty="0"/>
        </a:p>
      </dsp:txBody>
      <dsp:txXfrm>
        <a:off x="720039" y="218809"/>
        <a:ext cx="933800" cy="579795"/>
      </dsp:txXfrm>
    </dsp:sp>
    <dsp:sp modelId="{4EF36AB2-594D-4A13-A89F-D0A55A578597}">
      <dsp:nvSpPr>
        <dsp:cNvPr id="0" name=""/>
        <dsp:cNvSpPr/>
      </dsp:nvSpPr>
      <dsp:spPr>
        <a:xfrm>
          <a:off x="1535" y="996339"/>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36CAE6-27F7-42D5-9821-CE1DC80A67C5}">
      <dsp:nvSpPr>
        <dsp:cNvPr id="0" name=""/>
        <dsp:cNvSpPr/>
      </dsp:nvSpPr>
      <dsp:spPr>
        <a:xfrm>
          <a:off x="109299" y="1098715"/>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[Other Managers]</a:t>
          </a:r>
          <a:endParaRPr lang="en-US" sz="1300" kern="1200" dirty="0"/>
        </a:p>
      </dsp:txBody>
      <dsp:txXfrm>
        <a:off x="127337" y="1116753"/>
        <a:ext cx="933800" cy="579795"/>
      </dsp:txXfrm>
    </dsp:sp>
    <dsp:sp modelId="{32F40450-E549-4D7B-8ECD-7639751F79CB}">
      <dsp:nvSpPr>
        <dsp:cNvPr id="0" name=""/>
        <dsp:cNvSpPr/>
      </dsp:nvSpPr>
      <dsp:spPr>
        <a:xfrm>
          <a:off x="1186939" y="996339"/>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4FD038-A56C-4A4F-832C-FEE22D8DCD4F}">
      <dsp:nvSpPr>
        <dsp:cNvPr id="0" name=""/>
        <dsp:cNvSpPr/>
      </dsp:nvSpPr>
      <dsp:spPr>
        <a:xfrm>
          <a:off x="1294703" y="1098715"/>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IT Manager</a:t>
          </a:r>
          <a:endParaRPr lang="en-US" sz="1300" kern="1200" dirty="0"/>
        </a:p>
      </dsp:txBody>
      <dsp:txXfrm>
        <a:off x="1312741" y="1116753"/>
        <a:ext cx="933800" cy="579795"/>
      </dsp:txXfrm>
    </dsp:sp>
    <dsp:sp modelId="{0D7E3299-5947-4F6F-815B-A65733D5DE0A}">
      <dsp:nvSpPr>
        <dsp:cNvPr id="0" name=""/>
        <dsp:cNvSpPr/>
      </dsp:nvSpPr>
      <dsp:spPr>
        <a:xfrm>
          <a:off x="594237" y="1894283"/>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7FF155-400D-4B7F-B7D6-9ED8160B49B5}">
      <dsp:nvSpPr>
        <dsp:cNvPr id="0" name=""/>
        <dsp:cNvSpPr/>
      </dsp:nvSpPr>
      <dsp:spPr>
        <a:xfrm>
          <a:off x="702001" y="1996659"/>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Security Engineer</a:t>
          </a:r>
          <a:endParaRPr lang="en-US" sz="1300" kern="1200" dirty="0"/>
        </a:p>
      </dsp:txBody>
      <dsp:txXfrm>
        <a:off x="720039" y="2014697"/>
        <a:ext cx="933800" cy="579795"/>
      </dsp:txXfrm>
    </dsp:sp>
    <dsp:sp modelId="{19162BC1-017A-4133-BE1A-CE56B65FBD7A}">
      <dsp:nvSpPr>
        <dsp:cNvPr id="0" name=""/>
        <dsp:cNvSpPr/>
      </dsp:nvSpPr>
      <dsp:spPr>
        <a:xfrm>
          <a:off x="1779642" y="1894283"/>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951070-F3C6-4217-AD6B-958A6222F59C}">
      <dsp:nvSpPr>
        <dsp:cNvPr id="0" name=""/>
        <dsp:cNvSpPr/>
      </dsp:nvSpPr>
      <dsp:spPr>
        <a:xfrm>
          <a:off x="1887406" y="1996659"/>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Security Engineer</a:t>
          </a:r>
          <a:endParaRPr lang="en-US" sz="1300" kern="1200" dirty="0"/>
        </a:p>
      </dsp:txBody>
      <dsp:txXfrm>
        <a:off x="1905444" y="2014697"/>
        <a:ext cx="933800" cy="57979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b="1" dirty="0">
                <a:latin typeface="Lucida Sans"/>
              </a:rPr>
              <a:t>Student Guide</a:t>
            </a:r>
          </a:p>
          <a:p>
            <a:endParaRPr lang="en-US" b="1" dirty="0">
              <a:latin typeface="Lucida Sans"/>
            </a:endParaRPr>
          </a:p>
        </p:txBody>
      </p:sp>
      <p:sp>
        <p:nvSpPr>
          <p:cNvPr id="8" name="Footer Placeholder 3"/>
          <p:cNvSpPr>
            <a:spLocks noGrp="1"/>
          </p:cNvSpPr>
          <p:nvPr>
            <p:ph type="ftr" sz="quarter" idx="2"/>
          </p:nvPr>
        </p:nvSpPr>
        <p:spPr>
          <a:xfrm>
            <a:off x="-1" y="8685213"/>
            <a:ext cx="3884614" cy="457200"/>
          </a:xfrm>
          <a:prstGeom prst="rect">
            <a:avLst/>
          </a:prstGeom>
        </p:spPr>
        <p:txBody>
          <a:bodyPr vert="horz" lIns="91440" tIns="45720" rIns="91440" bIns="45720" rtlCol="0" anchor="b"/>
          <a:lstStyle>
            <a:lvl1pPr algn="l">
              <a:defRPr sz="1200"/>
            </a:lvl1pPr>
          </a:lstStyle>
          <a:p>
            <a:r>
              <a:rPr lang="en-GB" sz="800" dirty="0"/>
              <a:t>© FIRST Inc. </a:t>
            </a:r>
            <a:r>
              <a:rPr lang="mr-IN" sz="800" dirty="0"/>
              <a:t>(CC BY-NC-SA 4.0)</a:t>
            </a:r>
            <a:r>
              <a:rPr lang="en-US" sz="800" dirty="0"/>
              <a:t> </a:t>
            </a:r>
            <a:endParaRPr lang="en-GB" sz="800" dirty="0"/>
          </a:p>
        </p:txBody>
      </p:sp>
      <p:sp>
        <p:nvSpPr>
          <p:cNvPr id="9"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rPr>
              <a:t>‹#›</a:t>
            </a:fld>
            <a:endParaRPr lang="en-US" sz="800" dirty="0">
              <a:latin typeface="Lucida San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39337834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14350"/>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GB" dirty="0" smtClean="0"/>
              <a:t>© FIRST Inc. </a:t>
            </a:r>
            <a:r>
              <a:rPr lang="mr-IN" dirty="0" smtClean="0"/>
              <a:t>(CC BY-NC-SA 4.0)</a:t>
            </a:r>
            <a:r>
              <a:rPr lang="en-US" dirty="0" smtClean="0"/>
              <a:t> </a:t>
            </a:r>
            <a:endParaRPr lang="en-GB" dirty="0" smtClean="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sz="1000" b="1" dirty="0" smtClean="0">
                <a:latin typeface="Lucida Sans"/>
                <a:ea typeface="ＭＳ Ｐゴシック" pitchFamily="34" charset="-128"/>
                <a:cs typeface="Arial" charset="0"/>
              </a:rPr>
              <a:t>Welcome: </a:t>
            </a:r>
            <a:r>
              <a:rPr lang="en-US" sz="1000" i="1" dirty="0" smtClean="0">
                <a:latin typeface="Lucida Sans"/>
                <a:ea typeface="ＭＳ Ｐゴシック" pitchFamily="34" charset="-128"/>
                <a:cs typeface="Arial" charset="0"/>
              </a:rPr>
              <a:t>2 minutes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b="1" dirty="0" smtClean="0">
                <a:latin typeface="Lucida Sans"/>
                <a:ea typeface="ＭＳ Ｐゴシック" pitchFamily="34" charset="-128"/>
                <a:cs typeface="Arial" charset="0"/>
              </a:rPr>
              <a:t>Facilitator Room Setup and Tools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dirty="0" smtClean="0">
                <a:latin typeface="Lucida Sans"/>
                <a:ea typeface="ＭＳ Ｐゴシック" pitchFamily="34" charset="-128"/>
                <a:cs typeface="Arial" charset="0"/>
              </a:rPr>
              <a:t>Before you start the meeting, make sure you have the following tools and/or room setup:</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Computer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Projector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Whiteboard or flipchart and markers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Pens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Post-it notes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Squish ball you can toss to learners to get their attention</a:t>
            </a:r>
          </a:p>
          <a:p>
            <a:pPr eaLnBrk="1" hangingPunct="1">
              <a:lnSpc>
                <a:spcPct val="90000"/>
              </a:lnSpc>
              <a:defRPr/>
            </a:pPr>
            <a:r>
              <a:rPr lang="en-US" sz="1000" b="1" dirty="0" smtClean="0">
                <a:latin typeface="Lucida Sans"/>
                <a:ea typeface="ＭＳ Ｐゴシック" pitchFamily="34" charset="-128"/>
                <a:cs typeface="Arial" charset="0"/>
              </a:rPr>
              <a:t>Welcome</a:t>
            </a:r>
            <a:r>
              <a:rPr lang="en-US" sz="1000" dirty="0" smtClean="0">
                <a:latin typeface="Lucida Sans"/>
                <a:ea typeface="ＭＳ Ｐゴシック" pitchFamily="34" charset="-128"/>
                <a:cs typeface="Arial" charset="0"/>
              </a:rPr>
              <a:t> everyone to the course.</a:t>
            </a:r>
          </a:p>
          <a:p>
            <a:pPr eaLnBrk="1" hangingPunct="1">
              <a:lnSpc>
                <a:spcPct val="90000"/>
              </a:lnSpc>
              <a:defRPr/>
            </a:pPr>
            <a:r>
              <a:rPr lang="en-US" sz="1000" b="1" dirty="0" smtClean="0">
                <a:latin typeface="Lucida Sans"/>
                <a:ea typeface="ＭＳ Ｐゴシック" pitchFamily="34" charset="-128"/>
                <a:cs typeface="Arial" charset="0"/>
              </a:rPr>
              <a:t>Briefly introduce </a:t>
            </a:r>
            <a:r>
              <a:rPr lang="en-US" sz="1000" dirty="0" smtClean="0">
                <a:latin typeface="Lucida Sans"/>
                <a:ea typeface="ＭＳ Ｐゴシック" pitchFamily="34" charset="-128"/>
                <a:cs typeface="Arial" charset="0"/>
              </a:rPr>
              <a:t>yourself to the learners.</a:t>
            </a:r>
          </a:p>
          <a:p>
            <a:pPr eaLnBrk="1" hangingPunct="1">
              <a:lnSpc>
                <a:spcPct val="90000"/>
              </a:lnSpc>
              <a:defRPr/>
            </a:pPr>
            <a:r>
              <a:rPr lang="en-US" sz="1000" b="1" dirty="0" smtClean="0">
                <a:latin typeface="Lucida Sans"/>
                <a:ea typeface="ＭＳ Ｐゴシック" pitchFamily="34" charset="-128"/>
                <a:cs typeface="Arial" charset="0"/>
              </a:rPr>
              <a:t>Time for course and lab: </a:t>
            </a:r>
            <a:r>
              <a:rPr lang="en-US" sz="1000" b="0" dirty="0" smtClean="0">
                <a:latin typeface="Lucida Sans"/>
                <a:ea typeface="ＭＳ Ｐゴシック" pitchFamily="34" charset="-128"/>
                <a:cs typeface="Arial" charset="0"/>
              </a:rPr>
              <a:t>60 to 90 minutes</a:t>
            </a:r>
            <a:endParaRPr lang="en-US" sz="1000" dirty="0" smtClean="0">
              <a:latin typeface="Lucida Sans"/>
              <a:ea typeface="ＭＳ Ｐゴシック" pitchFamily="34" charset="-128"/>
              <a:cs typeface="Arial" charset="0"/>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How would you rank the negative impacts of the security events we just discussed?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Elaborate:</a:t>
            </a:r>
            <a:r>
              <a:rPr lang="en-US" altLang="en-US" sz="1000" b="1" baseline="0" dirty="0" smtClean="0">
                <a:latin typeface="Lucida Sans"/>
                <a:cs typeface="Arial" charset="0"/>
              </a:rPr>
              <a:t> </a:t>
            </a:r>
            <a:r>
              <a:rPr lang="en-US" sz="1000" dirty="0" smtClean="0">
                <a:latin typeface="Lucida Sans"/>
              </a:rPr>
              <a:t>Is</a:t>
            </a:r>
            <a:r>
              <a:rPr lang="en-US" sz="1000" baseline="0" dirty="0" smtClean="0">
                <a:latin typeface="Lucida Sans"/>
              </a:rPr>
              <a:t> any one kind of security event more dangerous to an organization than another?</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Correct answers:</a:t>
            </a:r>
            <a:r>
              <a:rPr lang="en-US" altLang="en-US" sz="1000" b="0" dirty="0" smtClean="0">
                <a:latin typeface="Lucida Sans"/>
                <a:cs typeface="Arial" charset="0"/>
              </a:rPr>
              <a:t> Each type of security event can be dangerous to an organization, depending on its scope.</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2: Incident Management and CSIRTs: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let’s look at Section 2</a:t>
            </a:r>
            <a:r>
              <a:rPr lang="en-US" altLang="en-US" sz="1000" dirty="0" smtClean="0">
                <a:latin typeface="Lucida Sans"/>
                <a:cs typeface="Arial" charset="0"/>
              </a:rPr>
              <a:t>,</a:t>
            </a:r>
            <a:r>
              <a:rPr lang="en-US" altLang="en-US" sz="1000" baseline="0" dirty="0" smtClean="0">
                <a:latin typeface="Lucida Sans"/>
                <a:cs typeface="Arial" charset="0"/>
              </a:rPr>
              <a:t> </a:t>
            </a:r>
            <a:r>
              <a:rPr lang="en-US" altLang="en-US" sz="1000" dirty="0" smtClean="0">
                <a:latin typeface="Lucida Sans"/>
                <a:cs typeface="Arial" charset="0"/>
              </a:rPr>
              <a:t>Incident Management and CSIRTs.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Coordinating Responses with CSIRTs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Now</a:t>
            </a:r>
            <a:r>
              <a:rPr lang="en-US" altLang="en-US" sz="1000" b="0" baseline="0" dirty="0" smtClean="0">
                <a:latin typeface="Lucida Sans"/>
                <a:cs typeface="Arial" charset="0"/>
              </a:rPr>
              <a:t> that we’ve talked about incidents that a CSIRT may have to handle, </a:t>
            </a:r>
            <a:r>
              <a:rPr lang="en-US" altLang="en-US" sz="1000" b="0" dirty="0" smtClean="0">
                <a:latin typeface="Lucida Sans"/>
                <a:cs typeface="Arial" charset="0"/>
              </a:rPr>
              <a:t>let's talk about the potential reach of a CSIRT. </a:t>
            </a:r>
            <a:r>
              <a:rPr lang="en-US" sz="1000" dirty="0" smtClean="0">
                <a:latin typeface="Lucida Sans"/>
              </a:rPr>
              <a:t>A CSIRT will vary in size and structure depending on the organization. </a:t>
            </a:r>
          </a:p>
          <a:p>
            <a:pPr eaLnBrk="1" hangingPunct="1">
              <a:defRPr/>
            </a:pPr>
            <a:r>
              <a:rPr lang="en-US" sz="1000" dirty="0" smtClean="0">
                <a:latin typeface="Lucida Sans"/>
              </a:rPr>
              <a:t>(1) Each CSIRT will, however, have a general chain of command—bottom to top—where incidents escalate, depending on severity. Most incidents are minor and never ascend past the first or second level of the CSIRT. Major security events, on the other hand, could potentially run the gamut.</a:t>
            </a:r>
          </a:p>
          <a:p>
            <a:pPr eaLnBrk="1" hangingPunct="1">
              <a:defRPr/>
            </a:pPr>
            <a:r>
              <a:rPr lang="en-US" sz="1000" b="0" dirty="0" smtClean="0">
                <a:latin typeface="Lucida Sans"/>
              </a:rPr>
              <a:t>(2) If your organization releases products, you will probably work with Product Security Incident Response Team, or PSIRT, which releases fixes to products. CSIRTs often ensure that the PSIRT fixes</a:t>
            </a:r>
            <a:r>
              <a:rPr lang="en-US" sz="1000" b="0" baseline="0" dirty="0" smtClean="0">
                <a:latin typeface="Lucida Sans"/>
              </a:rPr>
              <a:t> </a:t>
            </a:r>
            <a:r>
              <a:rPr lang="en-US" sz="1000" b="0" dirty="0" smtClean="0">
                <a:latin typeface="Lucida Sans"/>
              </a:rPr>
              <a:t>are applied in their own organizations,</a:t>
            </a:r>
            <a:r>
              <a:rPr lang="en-US" sz="1000" b="0" baseline="0" dirty="0" smtClean="0">
                <a:latin typeface="Lucida Sans"/>
              </a:rPr>
              <a:t> so check whether that will be part of your workflow.</a:t>
            </a:r>
            <a:endParaRPr lang="en-US" sz="1000" b="0" dirty="0" smtClean="0">
              <a:latin typeface="Lucida Sans"/>
            </a:endParaRPr>
          </a:p>
          <a:p>
            <a:pPr marL="0" lvl="0" indent="0">
              <a:buClr>
                <a:schemeClr val="tx1"/>
              </a:buClr>
              <a:buFont typeface="Arial" panose="020B0604020202020204" pitchFamily="34" charset="0"/>
              <a:buNone/>
            </a:pPr>
            <a:r>
              <a:rPr lang="en-US" sz="1000" dirty="0" smtClean="0">
                <a:latin typeface="Lucida Sans"/>
              </a:rPr>
              <a:t>(3) Make sure you take the time to familiarize yourself with the structure of the CSIRT in your organization. What follows are two common examples.</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extLst>
      <p:ext uri="{BB962C8B-B14F-4D97-AF65-F5344CB8AC3E}">
        <p14:creationId xmlns:p14="http://schemas.microsoft.com/office/powerpoint/2010/main" val="2208387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CSIRT Structure: Simple Example</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This diagram shows</a:t>
            </a:r>
            <a:r>
              <a:rPr lang="en-US" altLang="en-US" sz="1000" b="0" baseline="0" dirty="0" smtClean="0">
                <a:latin typeface="Lucida Sans"/>
                <a:cs typeface="Arial" charset="0"/>
              </a:rPr>
              <a:t> a very small and simple CSIRT structure appropriate for a smaller organization. </a:t>
            </a:r>
          </a:p>
          <a:p>
            <a:pPr marL="171450" indent="-171450" eaLnBrk="1" hangingPunct="1">
              <a:buFont typeface="Arial" panose="020B0604020202020204" pitchFamily="34" charset="0"/>
              <a:buChar char="•"/>
              <a:defRPr/>
            </a:pPr>
            <a:r>
              <a:rPr lang="en-US" altLang="en-US" sz="1000" b="0" baseline="0" dirty="0" smtClean="0">
                <a:latin typeface="Lucida Sans"/>
                <a:cs typeface="Arial" charset="0"/>
              </a:rPr>
              <a:t>Ideally the CSIRT organization reports to the Chief Security Officer, or CSO, on the executive staff. Sometimes the CSIRT reports up through IT or some other organization, but the most effective way is to report to the CSO.</a:t>
            </a:r>
          </a:p>
          <a:p>
            <a:pPr marL="171450" indent="-171450" eaLnBrk="1" hangingPunct="1">
              <a:buFont typeface="Arial" panose="020B0604020202020204" pitchFamily="34" charset="0"/>
              <a:buChar char="•"/>
              <a:defRPr/>
            </a:pPr>
            <a:r>
              <a:rPr lang="en-US" altLang="en-US" sz="1000" b="0" baseline="0" dirty="0" smtClean="0">
                <a:latin typeface="Lucida Sans"/>
                <a:cs typeface="Arial" charset="0"/>
              </a:rPr>
              <a:t>There may be other levels of management below the CSO, but eventually you will reach the manager of the CSIRT organization.</a:t>
            </a:r>
          </a:p>
          <a:p>
            <a:pPr marL="171450" indent="-171450" eaLnBrk="1" hangingPunct="1">
              <a:buFont typeface="Arial" panose="020B0604020202020204" pitchFamily="34" charset="0"/>
              <a:buChar char="•"/>
              <a:defRPr/>
            </a:pPr>
            <a:r>
              <a:rPr lang="en-US" altLang="en-US" sz="1000" b="0" baseline="0" dirty="0" smtClean="0">
                <a:latin typeface="Lucida Sans"/>
                <a:cs typeface="Arial" charset="0"/>
              </a:rPr>
              <a:t>In this small, simple model, a number of CSIRT Engineers report directly to the CSIRT Manager. Those CSIRT Engineers may have varying responsibilities and skill levels, but they all report directly to the CSIRT Manager. </a:t>
            </a:r>
            <a:endParaRPr lang="en-US" altLang="en-US" sz="1000" b="0" dirty="0" smtClean="0">
              <a:latin typeface="Lucida Sans"/>
              <a:cs typeface="Arial" charset="0"/>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6713295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5413" y="523875"/>
            <a:ext cx="4067175" cy="3049588"/>
          </a:xfrm>
        </p:spPr>
      </p:sp>
      <p:sp>
        <p:nvSpPr>
          <p:cNvPr id="3" name="Notes Placeholder 2"/>
          <p:cNvSpPr>
            <a:spLocks noGrp="1"/>
          </p:cNvSpPr>
          <p:nvPr>
            <p:ph type="body" idx="1"/>
          </p:nvPr>
        </p:nvSpPr>
        <p:spPr>
          <a:xfrm>
            <a:off x="914400" y="3774831"/>
            <a:ext cx="5029200" cy="4683369"/>
          </a:xfrm>
        </p:spPr>
        <p:txBody>
          <a:bodyPr/>
          <a:lstStyle/>
          <a:p>
            <a:pPr eaLnBrk="1" hangingPunct="1">
              <a:defRPr/>
            </a:pPr>
            <a:r>
              <a:rPr lang="en-US" altLang="en-US" sz="900" b="1" dirty="0" smtClean="0">
                <a:latin typeface="Lucida Sans"/>
                <a:cs typeface="Arial" charset="0"/>
              </a:rPr>
              <a:t>CSIRT Structure: 24x7 Example</a:t>
            </a:r>
            <a:r>
              <a:rPr lang="en-US" altLang="en-US" sz="900" b="1" i="0" dirty="0" smtClean="0">
                <a:latin typeface="Lucida Sans"/>
                <a:cs typeface="Arial" charset="0"/>
              </a:rPr>
              <a:t>: </a:t>
            </a:r>
            <a:r>
              <a:rPr lang="en-US" altLang="en-US" sz="900" i="1" dirty="0" smtClean="0">
                <a:latin typeface="Lucida Sans"/>
                <a:cs typeface="Arial" charset="0"/>
              </a:rPr>
              <a:t>2 minutes</a:t>
            </a:r>
          </a:p>
          <a:p>
            <a:pPr eaLnBrk="1" hangingPunct="1">
              <a:defRPr/>
            </a:pPr>
            <a:endParaRPr lang="en-US" altLang="en-US" sz="900" dirty="0" smtClean="0">
              <a:latin typeface="Lucida Sans"/>
              <a:cs typeface="Arial" charset="0"/>
            </a:endParaRPr>
          </a:p>
          <a:p>
            <a:pPr eaLnBrk="1" hangingPunct="1">
              <a:defRPr/>
            </a:pPr>
            <a:r>
              <a:rPr lang="en-US" altLang="en-US" sz="900" b="1" dirty="0" smtClean="0">
                <a:latin typeface="Lucida Sans"/>
                <a:cs typeface="Arial" charset="0"/>
              </a:rPr>
              <a:t>Say: </a:t>
            </a:r>
            <a:r>
              <a:rPr lang="en-US" altLang="en-US" sz="900" b="0" dirty="0" smtClean="0">
                <a:latin typeface="Lucida Sans"/>
                <a:cs typeface="Arial" charset="0"/>
              </a:rPr>
              <a:t>This diagram shows</a:t>
            </a:r>
            <a:r>
              <a:rPr lang="en-US" altLang="en-US" sz="900" b="0" baseline="0" dirty="0" smtClean="0">
                <a:latin typeface="Lucida Sans"/>
                <a:cs typeface="Arial" charset="0"/>
              </a:rPr>
              <a:t> a quite complex CSIRT structure appropriate for a much larger organization with 24x7 coverage.</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As with the small CSIRT organization, best practices indicate they report to the Chief Security Officer, or CSO, on the executive staff. </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There may be other levels of management below the CSO, but eventually you will reach the manager of the CSIRT organization.</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Because this organization has 24x7 onsite coverage, the organization is spread across the world. In this example, one shift is in the U.S., another is in Australia, and a third is in India. </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A number of CSIRT engineers reporting to each shift lead as well as a shift Team Lead. The rest of the CSIRT engineers, the second and third shift, are not shown in the diagram. </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(1) In addition, the CSIRT Manager has a direct conduit to the IT Manager. In this example, the IT Manager reports to the Vice President of Operations. </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The IT Manager has several Security Engineers who can perform tasks to establish, reset, and upgrade the security appliances and applications of the organization. The Security Engineers are often directed by the CSIRT. In addition, they may consult the CSIRT before an installation or upgrade. </a:t>
            </a:r>
          </a:p>
          <a:p>
            <a:pPr marL="171450" indent="-171450" eaLnBrk="1" hangingPunct="1">
              <a:buFont typeface="Arial" panose="020B0604020202020204" pitchFamily="34" charset="0"/>
              <a:buChar char="•"/>
              <a:defRPr/>
            </a:pPr>
            <a:r>
              <a:rPr lang="en-US" altLang="en-US" sz="900" b="0" baseline="0" dirty="0" smtClean="0">
                <a:latin typeface="Lucida Sans"/>
                <a:cs typeface="Arial" charset="0"/>
              </a:rPr>
              <a:t>Not shown on the diagram, the Security Engineers will also work closely with other IT Engineers, for example, to configure other applications in a secure manner. </a:t>
            </a:r>
            <a:endParaRPr lang="en-US" altLang="en-US" sz="900" b="0" dirty="0" smtClean="0">
              <a:latin typeface="Lucida Sans"/>
              <a:cs typeface="Arial" charset="0"/>
            </a:endParaRPr>
          </a:p>
          <a:p>
            <a:pPr eaLnBrk="1" hangingPunct="1">
              <a:defRPr/>
            </a:pPr>
            <a:endParaRPr lang="en-US" altLang="en-US" sz="900" b="0" baseline="0" dirty="0" smtClean="0">
              <a:latin typeface="Lucida Sans"/>
              <a:cs typeface="Arial" charset="0"/>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1569783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Flow of Information within CSIRT</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way in which information flows within the CSIRT varies from organization to organization, but it’s always important to remember that escalation isn’t something to take lightly. In fact, very few incidents will likely require escalation to the highest levels of the CSIRT.</a:t>
            </a:r>
          </a:p>
          <a:p>
            <a:pPr eaLnBrk="1" hangingPunct="1">
              <a:defRPr/>
            </a:pPr>
            <a:r>
              <a:rPr lang="en-US" sz="1000" b="1" dirty="0" smtClean="0">
                <a:latin typeface="Lucida Sans"/>
              </a:rPr>
              <a:t>Mention</a:t>
            </a:r>
            <a:r>
              <a:rPr lang="en-US" sz="1000" dirty="0" smtClean="0">
                <a:latin typeface="Lucida Sans"/>
              </a:rPr>
              <a:t> any other information workflows you have seen work effectively</a:t>
            </a:r>
            <a:r>
              <a:rPr lang="en-US" sz="1000" baseline="0" dirty="0" smtClean="0">
                <a:latin typeface="Lucida Sans"/>
              </a:rPr>
              <a:t> in a CSIRT.</a:t>
            </a:r>
            <a:endParaRPr lang="en-US" sz="1000"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2157572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CSIRTs</a:t>
            </a:r>
            <a:r>
              <a:rPr lang="en-US" altLang="en-US" sz="1000" b="1" baseline="0" dirty="0" smtClean="0">
                <a:latin typeface="Lucida Sans"/>
                <a:cs typeface="Arial" charset="0"/>
              </a:rPr>
              <a:t> Working in Shifts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When one member of a CSIRT is working on an incident and a shift change occurs, one of two things must happen:</a:t>
            </a:r>
          </a:p>
          <a:p>
            <a:pPr marL="0" lvl="0" indent="0">
              <a:buClr>
                <a:schemeClr val="tx1"/>
              </a:buClr>
              <a:buFont typeface="Arial" panose="020B0604020202020204" pitchFamily="34" charset="0"/>
              <a:buNone/>
            </a:pPr>
            <a:r>
              <a:rPr lang="en-US" sz="1000" dirty="0" smtClean="0">
                <a:latin typeface="Lucida Sans"/>
              </a:rPr>
              <a:t>(1) The CSIRT member hands off the incident duties to the corresponding CSIRT member on the next shift. Or,</a:t>
            </a:r>
          </a:p>
          <a:p>
            <a:pPr marL="0" lvl="0" indent="0">
              <a:buClr>
                <a:schemeClr val="tx1"/>
              </a:buClr>
              <a:buFont typeface="Arial" panose="020B0604020202020204" pitchFamily="34" charset="0"/>
              <a:buNone/>
            </a:pPr>
            <a:r>
              <a:rPr lang="en-US" sz="1000" dirty="0" smtClean="0">
                <a:latin typeface="Lucida Sans"/>
              </a:rPr>
              <a:t>(2) The CSIRT stays on in an overtime capacity to finish handling the incident.</a:t>
            </a:r>
          </a:p>
          <a:p>
            <a:pPr marL="0" lvl="0" indent="0">
              <a:buClr>
                <a:schemeClr val="tx1"/>
              </a:buClr>
              <a:buFont typeface="Arial" panose="020B0604020202020204" pitchFamily="34" charset="0"/>
              <a:buNone/>
            </a:pPr>
            <a:r>
              <a:rPr lang="en-US" sz="1000" dirty="0" smtClean="0">
                <a:latin typeface="Lucida Sans"/>
              </a:rPr>
              <a:t>(3) Note that at no point should any major incident be left without a handler. When an incident is left unattended, bad things can happen.</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2995075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another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How does the exchange of information during CSIRT shifts work in your organization on a</a:t>
            </a:r>
            <a:r>
              <a:rPr lang="en-US" sz="1000" baseline="0" dirty="0" smtClean="0">
                <a:latin typeface="Lucida Sans"/>
              </a:rPr>
              <a:t> day-to-day basis</a:t>
            </a:r>
            <a:r>
              <a:rPr lang="en-US" sz="1000" dirty="0" smtClean="0">
                <a:latin typeface="Lucida Sans"/>
              </a:rPr>
              <a:t>?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 more detailed questions: </a:t>
            </a:r>
          </a:p>
          <a:p>
            <a:pPr marL="171450" indent="-171450" algn="l">
              <a:buFont typeface="Arial" panose="020B0604020202020204" pitchFamily="34" charset="0"/>
              <a:buChar char="•"/>
            </a:pPr>
            <a:r>
              <a:rPr lang="en-US" sz="1000" dirty="0" smtClean="0">
                <a:latin typeface="Lucida Sans"/>
              </a:rPr>
              <a:t>Who initiates</a:t>
            </a:r>
            <a:r>
              <a:rPr lang="en-US" sz="1000" baseline="0" dirty="0" smtClean="0">
                <a:latin typeface="Lucida Sans"/>
              </a:rPr>
              <a:t> information exchange?</a:t>
            </a:r>
          </a:p>
          <a:p>
            <a:pPr marL="171450" indent="-171450" algn="l">
              <a:buFont typeface="Arial" panose="020B0604020202020204" pitchFamily="34" charset="0"/>
              <a:buChar char="•"/>
            </a:pPr>
            <a:r>
              <a:rPr lang="en-US" sz="1000" baseline="0" dirty="0" smtClean="0">
                <a:latin typeface="Lucida Sans"/>
              </a:rPr>
              <a:t>Which modes of information exchange do you use</a:t>
            </a:r>
            <a:r>
              <a:rPr lang="en-US" sz="1000" dirty="0" smtClean="0">
                <a:latin typeface="Lucida Sans"/>
              </a:rPr>
              <a:t>? </a:t>
            </a:r>
          </a:p>
          <a:p>
            <a:pPr marL="171450" indent="-171450" algn="l">
              <a:buFont typeface="Arial" panose="020B0604020202020204" pitchFamily="34" charset="0"/>
              <a:buChar char="•"/>
            </a:pPr>
            <a:r>
              <a:rPr lang="en-US" altLang="en-US" sz="1000" dirty="0" smtClean="0">
                <a:latin typeface="Lucida Sans"/>
                <a:cs typeface="Arial" charset="0"/>
              </a:rPr>
              <a:t>Does this apply</a:t>
            </a:r>
            <a:r>
              <a:rPr lang="en-US" altLang="en-US" sz="1000" baseline="0" dirty="0" smtClean="0">
                <a:latin typeface="Lucida Sans"/>
                <a:cs typeface="Arial" charset="0"/>
              </a:rPr>
              <a:t> to one site or multiple sites, and across other geographic area</a:t>
            </a:r>
            <a:r>
              <a:rPr lang="en-US" altLang="en-US" sz="1000" b="0" baseline="0" dirty="0" smtClean="0">
                <a:latin typeface="Lucida Sans"/>
                <a:cs typeface="Arial" charset="0"/>
              </a:rPr>
              <a:t>s, or geos?</a:t>
            </a:r>
            <a:endParaRPr lang="en-US" altLang="en-US" sz="1000" b="0" dirty="0" smtClean="0">
              <a:latin typeface="Lucida Sans"/>
              <a:cs typeface="Arial" charset="0"/>
            </a:endParaRPr>
          </a:p>
          <a:p>
            <a:pPr eaLnBrk="1" hangingPunct="1"/>
            <a:r>
              <a:rPr lang="en-US" altLang="en-US" sz="1000" b="1" dirty="0" smtClean="0">
                <a:latin typeface="Lucida Sans"/>
                <a:cs typeface="Arial" charset="0"/>
              </a:rPr>
              <a:t>Mention </a:t>
            </a:r>
            <a:r>
              <a:rPr lang="en-US" altLang="en-US" sz="1000" b="0" dirty="0" smtClean="0">
                <a:latin typeface="Lucida Sans"/>
                <a:cs typeface="Arial" charset="0"/>
              </a:rPr>
              <a:t>that there is no right or wrong answer, but the focus of information exchange should be on meeting the security needs of the organization.</a:t>
            </a:r>
          </a:p>
          <a:p>
            <a:pPr eaLnBrk="1" hangingPunct="1"/>
            <a:r>
              <a:rPr lang="en-US" altLang="en-US" sz="1000" b="1" dirty="0" smtClean="0">
                <a:latin typeface="Lucida Sans"/>
                <a:cs typeface="Arial" charset="0"/>
              </a:rPr>
              <a:t>Emphasize:</a:t>
            </a:r>
            <a:r>
              <a:rPr lang="en-US" altLang="en-US" sz="1000" b="0" dirty="0" smtClean="0">
                <a:latin typeface="Lucida Sans"/>
                <a:cs typeface="Arial" charset="0"/>
              </a:rPr>
              <a:t> </a:t>
            </a:r>
            <a:r>
              <a:rPr lang="en-US" sz="1000" dirty="0" smtClean="0">
                <a:latin typeface="Lucida Sans"/>
              </a:rPr>
              <a:t>At no point should any major incident be left without a handler. </a:t>
            </a:r>
            <a:endParaRPr lang="en-US" altLang="en-US" sz="1000" b="0" dirty="0" smtClean="0">
              <a:latin typeface="Lucida Sans"/>
              <a:cs typeface="Arial"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3: Incident Response Processes: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let’s go to Section 3</a:t>
            </a:r>
            <a:r>
              <a:rPr lang="en-US" altLang="en-US" sz="1000" dirty="0" smtClean="0">
                <a:latin typeface="Lucida Sans"/>
                <a:cs typeface="Arial" charset="0"/>
              </a:rPr>
              <a:t>,</a:t>
            </a:r>
            <a:r>
              <a:rPr lang="en-US" altLang="en-US" sz="1000" baseline="0" dirty="0" smtClean="0">
                <a:latin typeface="Lucida Sans"/>
                <a:cs typeface="Arial" charset="0"/>
              </a:rPr>
              <a:t> </a:t>
            </a:r>
            <a:r>
              <a:rPr lang="en-US" altLang="en-US" sz="1000" dirty="0" smtClean="0">
                <a:latin typeface="Lucida Sans"/>
                <a:cs typeface="Arial" charset="0"/>
              </a:rPr>
              <a:t>Incident Response Processes.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Incident Management Processes: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baseline="0" dirty="0" smtClean="0">
                <a:latin typeface="Lucida Sans"/>
                <a:cs typeface="Arial" charset="0"/>
              </a:rPr>
              <a:t>Incident coordination processes are part of any solid Incident Management process. Take a look at our model, which is cyclical, because what a CSIRT learns when working with an incident can help improve the overall Incident Management process.</a:t>
            </a:r>
            <a:endParaRPr lang="en-US" altLang="en-US" sz="1000" b="0" baseline="0" dirty="0" smtClean="0">
              <a:latin typeface="Lucida Sans"/>
              <a:ea typeface="Lucida Sans" panose="020B0602030504020204" pitchFamily="34" charset="0"/>
              <a:cs typeface="Lucida Sans" panose="020B0602030504020204" pitchFamily="34"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5095355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Incident Response</a:t>
            </a:r>
            <a:r>
              <a:rPr lang="en-US" altLang="en-US" sz="1000" b="1" baseline="0" dirty="0" smtClean="0">
                <a:latin typeface="Lucida Sans"/>
                <a:cs typeface="Arial" charset="0"/>
              </a:rPr>
              <a:t> Process</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There are four phases to every incident response plan:</a:t>
            </a:r>
          </a:p>
          <a:p>
            <a:pPr marL="228600" lvl="0" indent="-228600">
              <a:buClr>
                <a:schemeClr val="tx1"/>
              </a:buClr>
              <a:buFont typeface="+mj-lt"/>
              <a:buAutoNum type="arabicPeriod"/>
            </a:pPr>
            <a:r>
              <a:rPr lang="en-US" sz="1000" i="1" dirty="0" smtClean="0">
                <a:latin typeface="Lucida Sans"/>
              </a:rPr>
              <a:t>Detect </a:t>
            </a:r>
            <a:r>
              <a:rPr lang="en-US" sz="1000" dirty="0" smtClean="0">
                <a:latin typeface="Lucida Sans"/>
              </a:rPr>
              <a:t>involves recognition an attack has occurred and researching the incident.</a:t>
            </a:r>
          </a:p>
          <a:p>
            <a:pPr marL="228600" lvl="0" indent="-228600">
              <a:buClr>
                <a:schemeClr val="tx1"/>
              </a:buClr>
              <a:buFont typeface="+mj-lt"/>
              <a:buAutoNum type="arabicPeriod"/>
            </a:pPr>
            <a:r>
              <a:rPr lang="en-US" sz="1000" i="1" dirty="0" smtClean="0">
                <a:latin typeface="Lucida Sans"/>
              </a:rPr>
              <a:t>Triage</a:t>
            </a:r>
            <a:r>
              <a:rPr lang="en-US" sz="1000" dirty="0" smtClean="0">
                <a:latin typeface="Lucida Sans"/>
              </a:rPr>
              <a:t> is about stopping the attack or preventing it from becoming larger. </a:t>
            </a:r>
          </a:p>
          <a:p>
            <a:pPr marL="228600" lvl="0" indent="-228600">
              <a:buClr>
                <a:schemeClr val="tx1"/>
              </a:buClr>
              <a:buFont typeface="+mj-lt"/>
              <a:buAutoNum type="arabicPeriod"/>
            </a:pPr>
            <a:r>
              <a:rPr lang="en-US" sz="1000" i="1" dirty="0" smtClean="0">
                <a:latin typeface="Lucida Sans"/>
              </a:rPr>
              <a:t>Analyze</a:t>
            </a:r>
            <a:r>
              <a:rPr lang="en-US" sz="1000" dirty="0" smtClean="0">
                <a:latin typeface="Lucida Sans"/>
              </a:rPr>
              <a:t> is about figuring out the severity of the attack. </a:t>
            </a:r>
          </a:p>
          <a:p>
            <a:pPr marL="228600" lvl="0" indent="-228600">
              <a:buClr>
                <a:schemeClr val="tx1"/>
              </a:buClr>
              <a:buFont typeface="+mj-lt"/>
              <a:buAutoNum type="arabicPeriod"/>
            </a:pPr>
            <a:r>
              <a:rPr lang="en-US" sz="1000" i="1" dirty="0" smtClean="0">
                <a:latin typeface="Lucida Sans"/>
              </a:rPr>
              <a:t>Respond</a:t>
            </a:r>
            <a:r>
              <a:rPr lang="en-US" sz="1000" dirty="0" smtClean="0">
                <a:latin typeface="Lucida Sans"/>
              </a:rPr>
              <a:t> is about removing the source of the attack and getting back to normal operation.</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22</a:t>
            </a:fld>
            <a:endParaRPr lang="en-US" altLang="en-US" sz="800" dirty="0">
              <a:latin typeface="Lucida Sans"/>
            </a:endParaRPr>
          </a:p>
        </p:txBody>
      </p:sp>
    </p:spTree>
    <p:extLst>
      <p:ext uri="{BB962C8B-B14F-4D97-AF65-F5344CB8AC3E}">
        <p14:creationId xmlns:p14="http://schemas.microsoft.com/office/powerpoint/2010/main" val="1490849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Phase 1 – Detect</a:t>
            </a:r>
            <a:r>
              <a:rPr lang="en-US" altLang="en-US" sz="1000" b="1" i="0" dirty="0" smtClean="0">
                <a:latin typeface="Lucida Sans"/>
                <a:cs typeface="Arial" charset="0"/>
              </a:rPr>
              <a:t>:</a:t>
            </a:r>
            <a:r>
              <a:rPr lang="en-US" altLang="en-US" sz="1000" b="1" i="0" baseline="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CSIRT must first gather evidence to determine whether or not what they are dealing with is, indeed, an incident. Sources such as log files, error messages, and firewalls might be used to make this determination. If the deviation cannot be explained, it becomes an incident. </a:t>
            </a:r>
          </a:p>
          <a:p>
            <a:pPr eaLnBrk="1" hangingPunct="1">
              <a:defRPr/>
            </a:pPr>
            <a:r>
              <a:rPr lang="en-US" sz="1000" dirty="0" smtClean="0">
                <a:latin typeface="Lucida Sans"/>
              </a:rPr>
              <a:t>(1) Then the CSIRT must determine</a:t>
            </a:r>
            <a:r>
              <a:rPr lang="en-US" sz="1000" baseline="0" dirty="0" smtClean="0">
                <a:latin typeface="Lucida Sans"/>
              </a:rPr>
              <a:t> what type of incident they are dealing with and gather more details about it.</a:t>
            </a:r>
            <a:endParaRPr lang="en-US" sz="1000" dirty="0" smtClean="0">
              <a:latin typeface="Lucida Sans"/>
            </a:endParaRPr>
          </a:p>
          <a:p>
            <a:pPr marL="0" lvl="0" indent="0">
              <a:buClr>
                <a:schemeClr val="tx1"/>
              </a:buClr>
              <a:buFont typeface="Arial" panose="020B0604020202020204" pitchFamily="34" charset="0"/>
              <a:buNone/>
            </a:pPr>
            <a:r>
              <a:rPr lang="en-US" sz="1000" dirty="0" smtClean="0">
                <a:latin typeface="Lucida Sans"/>
              </a:rPr>
              <a:t>For example: An employee reports that her system is acting strangely. The CSIRT staff member checks system logs and determines that this activity is unusual, therefore upgrading it from a routine issue to a security incident. From there, the CSIRT staff member makes determinations about whether the</a:t>
            </a:r>
            <a:r>
              <a:rPr lang="en-US" sz="1000" baseline="0" dirty="0" smtClean="0">
                <a:latin typeface="Lucida Sans"/>
              </a:rPr>
              <a:t> incident could involve spoofing or phishing and starts gathering more detailed data.</a:t>
            </a:r>
            <a:endParaRPr lang="en-US" sz="1000"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23</a:t>
            </a:fld>
            <a:endParaRPr lang="en-US" altLang="en-US" sz="800" dirty="0">
              <a:latin typeface="Lucida Sans"/>
            </a:endParaRPr>
          </a:p>
        </p:txBody>
      </p:sp>
    </p:spTree>
    <p:extLst>
      <p:ext uri="{BB962C8B-B14F-4D97-AF65-F5344CB8AC3E}">
        <p14:creationId xmlns:p14="http://schemas.microsoft.com/office/powerpoint/2010/main" val="11241964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Phase 2 – Triage</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CSIRT must limit the damage to the organization and follow certain steps to make sure the incident is contained:</a:t>
            </a:r>
          </a:p>
          <a:p>
            <a:pPr marL="0" lvl="0" indent="0">
              <a:buClr>
                <a:schemeClr val="tx1"/>
              </a:buClr>
              <a:buFont typeface="Arial" panose="020B0604020202020204" pitchFamily="34" charset="0"/>
              <a:buNone/>
            </a:pPr>
            <a:r>
              <a:rPr lang="en-US" sz="1000" dirty="0" smtClean="0">
                <a:latin typeface="Lucida Sans"/>
              </a:rPr>
              <a:t>(1) </a:t>
            </a:r>
            <a:r>
              <a:rPr lang="en-US" sz="1000" i="1" dirty="0" smtClean="0">
                <a:latin typeface="Lucida Sans"/>
              </a:rPr>
              <a:t>Short-term containment </a:t>
            </a:r>
            <a:r>
              <a:rPr lang="en-US" sz="1000" dirty="0" smtClean="0">
                <a:latin typeface="Lucida Sans"/>
              </a:rPr>
              <a:t>means limiting the damage as quickly as possible.</a:t>
            </a:r>
            <a:r>
              <a:rPr lang="en-US" sz="1000" baseline="0" dirty="0" smtClean="0">
                <a:latin typeface="Lucida Sans"/>
              </a:rPr>
              <a:t> </a:t>
            </a:r>
            <a:r>
              <a:rPr lang="en-US" sz="1000" dirty="0" smtClean="0">
                <a:latin typeface="Lucida Sans"/>
              </a:rPr>
              <a:t>For example: If a machine is acting strangely, the CSIRT might take that machine off the network and isolate it for examination.</a:t>
            </a:r>
          </a:p>
          <a:p>
            <a:pPr marL="0" lvl="0" indent="0">
              <a:buClr>
                <a:schemeClr val="tx1"/>
              </a:buClr>
              <a:buFont typeface="Arial" panose="020B0604020202020204" pitchFamily="34" charset="0"/>
              <a:buNone/>
            </a:pPr>
            <a:r>
              <a:rPr lang="en-US" sz="1000" dirty="0" smtClean="0">
                <a:latin typeface="Lucida Sans"/>
              </a:rPr>
              <a:t>(2) </a:t>
            </a:r>
            <a:r>
              <a:rPr lang="en-US" sz="1000" i="1" dirty="0" smtClean="0">
                <a:latin typeface="Lucida Sans"/>
              </a:rPr>
              <a:t>Forensics evidence collection </a:t>
            </a:r>
            <a:r>
              <a:rPr lang="en-US" sz="1000" dirty="0" smtClean="0">
                <a:latin typeface="Lucida Sans"/>
              </a:rPr>
              <a:t>means backing up the affected systems and </a:t>
            </a:r>
            <a:r>
              <a:rPr lang="en-US" sz="1000" b="0" dirty="0" smtClean="0">
                <a:latin typeface="Lucida Sans"/>
              </a:rPr>
              <a:t>preserving forensic evidence in the event of a criminal act. For example: Create a copy of the entire machine to make available to law enforcement. Save network logs for the affected time period. </a:t>
            </a:r>
          </a:p>
          <a:p>
            <a:pPr marL="0" lvl="0" indent="0">
              <a:buClr>
                <a:schemeClr val="tx1"/>
              </a:buClr>
              <a:buFont typeface="Arial" panose="020B0604020202020204" pitchFamily="34" charset="0"/>
              <a:buNone/>
            </a:pPr>
            <a:r>
              <a:rPr lang="en-US" sz="1000" dirty="0" smtClean="0">
                <a:latin typeface="Lucida Sans"/>
              </a:rPr>
              <a:t>(3) </a:t>
            </a:r>
            <a:r>
              <a:rPr lang="en-US" sz="1000" i="1" dirty="0" smtClean="0">
                <a:latin typeface="Lucida Sans"/>
              </a:rPr>
              <a:t>Long-term containment </a:t>
            </a:r>
            <a:r>
              <a:rPr lang="en-US" sz="1000" dirty="0" smtClean="0">
                <a:latin typeface="Lucida Sans"/>
              </a:rPr>
              <a:t>means temporarily replacing the systems so normal production can resume.</a:t>
            </a:r>
          </a:p>
          <a:p>
            <a:pPr marL="0" lvl="0" indent="0">
              <a:buClr>
                <a:schemeClr val="tx1"/>
              </a:buClr>
              <a:buFont typeface="Arial" panose="020B0604020202020204" pitchFamily="34" charset="0"/>
              <a:buNone/>
            </a:pPr>
            <a:r>
              <a:rPr lang="en-US" sz="1000" dirty="0" smtClean="0">
                <a:latin typeface="Lucida Sans"/>
              </a:rPr>
              <a:t>For example: A file server is infected and has damaged some files. Switch to a standby server and restore the files from the last backup. </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24</a:t>
            </a:fld>
            <a:endParaRPr lang="en-US" altLang="en-US" sz="800" dirty="0">
              <a:latin typeface="Lucida Sans"/>
            </a:endParaRPr>
          </a:p>
        </p:txBody>
      </p:sp>
    </p:spTree>
    <p:extLst>
      <p:ext uri="{BB962C8B-B14F-4D97-AF65-F5344CB8AC3E}">
        <p14:creationId xmlns:p14="http://schemas.microsoft.com/office/powerpoint/2010/main" val="2276479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Phase 3 – Analyze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CSIRT must assess the severity and determine the urgency, identifying the possible causes of the attack.</a:t>
            </a:r>
            <a:r>
              <a:rPr lang="en-US" sz="1000" baseline="0" dirty="0" smtClean="0">
                <a:latin typeface="Lucida Sans"/>
              </a:rPr>
              <a:t> The point here is to e</a:t>
            </a:r>
            <a:r>
              <a:rPr lang="en-US" sz="1000" dirty="0" smtClean="0">
                <a:latin typeface="Lucida Sans"/>
              </a:rPr>
              <a:t>valuate the situation and verify your data.</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25</a:t>
            </a:fld>
            <a:endParaRPr lang="en-US" altLang="en-US" sz="800" dirty="0">
              <a:latin typeface="Lucida Sans"/>
            </a:endParaRPr>
          </a:p>
        </p:txBody>
      </p:sp>
    </p:spTree>
    <p:extLst>
      <p:ext uri="{BB962C8B-B14F-4D97-AF65-F5344CB8AC3E}">
        <p14:creationId xmlns:p14="http://schemas.microsoft.com/office/powerpoint/2010/main" val="909458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effectLst/>
                <a:latin typeface="Lucida Sans"/>
                <a:ea typeface="Lucida Sans" panose="020B0602040502020204" pitchFamily="34" charset="0"/>
                <a:cs typeface="Lucida Sans" panose="020B0602040502020204" pitchFamily="34" charset="0"/>
              </a:rPr>
              <a:t>Phase 4 – Respond</a:t>
            </a:r>
            <a:r>
              <a:rPr lang="en-US" altLang="en-US" sz="1000" b="1" i="0" dirty="0" smtClean="0">
                <a:latin typeface="Lucida Sans"/>
                <a:cs typeface="Arial" charset="0"/>
              </a:rPr>
              <a:t>: </a:t>
            </a:r>
            <a:r>
              <a:rPr lang="en-US" altLang="en-US" sz="1000" i="1" dirty="0" smtClean="0">
                <a:latin typeface="Lucida Sans"/>
                <a:cs typeface="Arial" charset="0"/>
              </a:rPr>
              <a:t>1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CSIRT must remove all dangers from the affected systems and restore all systems to a permanent operable state.</a:t>
            </a:r>
          </a:p>
          <a:p>
            <a:pPr marL="0" lvl="0" indent="0">
              <a:buClr>
                <a:schemeClr val="tx1"/>
              </a:buClr>
              <a:buFont typeface="Arial" panose="020B0604020202020204" pitchFamily="34" charset="0"/>
              <a:buNone/>
            </a:pPr>
            <a:r>
              <a:rPr lang="en-US" sz="1000" dirty="0" smtClean="0">
                <a:latin typeface="Lucida Sans"/>
              </a:rPr>
              <a:t>For example: You could</a:t>
            </a:r>
            <a:r>
              <a:rPr lang="en-US" sz="1000" baseline="0" dirty="0" smtClean="0">
                <a:latin typeface="Lucida Sans"/>
              </a:rPr>
              <a:t> use t</a:t>
            </a:r>
            <a:r>
              <a:rPr lang="en-US" sz="1000" dirty="0" smtClean="0">
                <a:latin typeface="Lucida Sans"/>
              </a:rPr>
              <a:t>he original downloadable executable created prior to deployment to restore function; or you could</a:t>
            </a:r>
            <a:r>
              <a:rPr lang="en-US" sz="1000" baseline="0" dirty="0" smtClean="0">
                <a:latin typeface="Lucida Sans"/>
              </a:rPr>
              <a:t> </a:t>
            </a:r>
            <a:r>
              <a:rPr lang="en-US" sz="1000" dirty="0" smtClean="0">
                <a:latin typeface="Lucida Sans"/>
              </a:rPr>
              <a:t>restore from the last usable backup. </a:t>
            </a:r>
          </a:p>
          <a:p>
            <a:pPr eaLnBrk="1" hangingPunct="1">
              <a:defRPr/>
            </a:pPr>
            <a:r>
              <a:rPr lang="en-US" sz="1000" dirty="0" smtClean="0">
                <a:latin typeface="Lucida Sans"/>
              </a:rPr>
              <a:t>(1) The CSIRT must bring affected systems back into production carefully, as to ensure this will not lead to another incident.</a:t>
            </a:r>
          </a:p>
          <a:p>
            <a:pPr eaLnBrk="1" hangingPunct="1">
              <a:defRPr/>
            </a:pPr>
            <a:r>
              <a:rPr lang="en-US" sz="1000" dirty="0" smtClean="0">
                <a:latin typeface="Lucida Sans"/>
              </a:rPr>
              <a:t>(2)</a:t>
            </a:r>
            <a:r>
              <a:rPr lang="en-US" sz="1000" baseline="0" dirty="0" smtClean="0">
                <a:latin typeface="Lucida Sans"/>
              </a:rPr>
              <a:t> The </a:t>
            </a:r>
            <a:r>
              <a:rPr lang="en-US" sz="1000" dirty="0" smtClean="0">
                <a:latin typeface="Lucida Sans"/>
              </a:rPr>
              <a:t>CSIRT must continue to test and monitor affected systems until full confidence is restored.</a:t>
            </a:r>
          </a:p>
          <a:p>
            <a:pPr marL="0" marR="0" lvl="1" indent="0" algn="l" defTabSz="457200" rtl="0" eaLnBrk="1" fontAlgn="base" latinLnBrk="0" hangingPunct="1">
              <a:lnSpc>
                <a:spcPct val="100000"/>
              </a:lnSpc>
              <a:spcBef>
                <a:spcPct val="30000"/>
              </a:spcBef>
              <a:spcAft>
                <a:spcPct val="0"/>
              </a:spcAft>
              <a:buClrTx/>
              <a:buSzTx/>
              <a:buFontTx/>
              <a:buNone/>
              <a:tabLst/>
              <a:defRPr/>
            </a:pPr>
            <a:r>
              <a:rPr lang="en-US" sz="1000" dirty="0" smtClean="0">
                <a:latin typeface="Lucida Sans"/>
              </a:rPr>
              <a:t>(3) And then, the CSIRT must</a:t>
            </a:r>
            <a:r>
              <a:rPr lang="en-US" sz="1000" baseline="0" dirty="0" smtClean="0">
                <a:latin typeface="Lucida Sans"/>
              </a:rPr>
              <a:t> d</a:t>
            </a:r>
            <a:r>
              <a:rPr lang="en-US" sz="1000" dirty="0" smtClean="0">
                <a:latin typeface="Lucida Sans"/>
              </a:rPr>
              <a:t>ocument the incident and its resolution for future use, internally and in some cases externally.</a:t>
            </a: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26</a:t>
            </a:fld>
            <a:endParaRPr lang="en-US" altLang="en-US" sz="800" dirty="0">
              <a:latin typeface="Lucida Sans"/>
            </a:endParaRPr>
          </a:p>
        </p:txBody>
      </p:sp>
    </p:spTree>
    <p:extLst>
      <p:ext uri="{BB962C8B-B14F-4D97-AF65-F5344CB8AC3E}">
        <p14:creationId xmlns:p14="http://schemas.microsoft.com/office/powerpoint/2010/main" val="633554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Working with Outside Entities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To properly handle an incident, a CSIRT needs to cooperate and coordinate with outside entities,</a:t>
            </a:r>
            <a:r>
              <a:rPr lang="en-US" sz="1000" baseline="0" dirty="0" smtClean="0">
                <a:latin typeface="Lucida Sans"/>
              </a:rPr>
              <a:t> such as:</a:t>
            </a:r>
            <a:endParaRPr lang="en-US" sz="1000" dirty="0" smtClean="0">
              <a:latin typeface="Lucida Sans"/>
            </a:endParaRPr>
          </a:p>
          <a:p>
            <a:pPr marL="171450" lvl="0" indent="-171450">
              <a:buClr>
                <a:schemeClr val="tx1"/>
              </a:buClr>
              <a:buFont typeface="Arial" panose="020B0604020202020204" pitchFamily="34" charset="0"/>
              <a:buChar char="•"/>
            </a:pPr>
            <a:r>
              <a:rPr lang="en-US" sz="1000" dirty="0" smtClean="0">
                <a:latin typeface="Lucida Sans"/>
              </a:rPr>
              <a:t>Law enforcement;</a:t>
            </a:r>
          </a:p>
          <a:p>
            <a:pPr marL="171450" lvl="0" indent="-171450">
              <a:buClr>
                <a:schemeClr val="tx1"/>
              </a:buClr>
              <a:buFont typeface="Arial" panose="020B0604020202020204" pitchFamily="34" charset="0"/>
              <a:buChar char="•"/>
            </a:pPr>
            <a:r>
              <a:rPr lang="en-US" sz="1000" dirty="0" smtClean="0">
                <a:latin typeface="Lucida Sans"/>
              </a:rPr>
              <a:t>Vendors;</a:t>
            </a:r>
            <a:r>
              <a:rPr lang="en-US" sz="1000" baseline="0" dirty="0" smtClean="0">
                <a:latin typeface="Lucida Sans"/>
              </a:rPr>
              <a:t> and</a:t>
            </a:r>
            <a:endParaRPr lang="en-US" sz="1000" dirty="0" smtClean="0">
              <a:latin typeface="Lucida Sans"/>
            </a:endParaRPr>
          </a:p>
          <a:p>
            <a:pPr marL="171450" lvl="0" indent="-171450">
              <a:buClr>
                <a:schemeClr val="tx1"/>
              </a:buClr>
              <a:buFont typeface="Arial" panose="020B0604020202020204" pitchFamily="34" charset="0"/>
              <a:buChar char="•"/>
            </a:pPr>
            <a:r>
              <a:rPr lang="en-US" sz="1000" dirty="0" smtClean="0">
                <a:latin typeface="Lucida Sans"/>
              </a:rPr>
              <a:t>Other agencies or organizations.</a:t>
            </a:r>
          </a:p>
          <a:p>
            <a:pPr marL="0" lvl="0" indent="0">
              <a:buClr>
                <a:schemeClr val="tx1"/>
              </a:buClr>
              <a:buFont typeface="Arial" panose="020B0604020202020204" pitchFamily="34" charset="0"/>
              <a:buNone/>
            </a:pPr>
            <a:endParaRPr lang="en-US" sz="1000" dirty="0" smtClean="0">
              <a:latin typeface="Lucida Sans"/>
            </a:endParaRPr>
          </a:p>
          <a:p>
            <a:pPr marL="0" lvl="0" indent="0">
              <a:buClr>
                <a:schemeClr val="tx1"/>
              </a:buClr>
              <a:buFont typeface="Arial" panose="020B0604020202020204" pitchFamily="34" charset="0"/>
              <a:buNone/>
            </a:pPr>
            <a:r>
              <a:rPr lang="en-US" sz="1000" dirty="0" smtClean="0">
                <a:latin typeface="Lucida Sans"/>
              </a:rPr>
              <a:t>These relationships can be beneficial to the CSIRT and should be handled with care. </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27</a:t>
            </a:fld>
            <a:endParaRPr lang="en-US" altLang="en-US" sz="800" dirty="0">
              <a:latin typeface="Lucida Sans"/>
            </a:endParaRPr>
          </a:p>
        </p:txBody>
      </p:sp>
    </p:spTree>
    <p:extLst>
      <p:ext uri="{BB962C8B-B14F-4D97-AF65-F5344CB8AC3E}">
        <p14:creationId xmlns:p14="http://schemas.microsoft.com/office/powerpoint/2010/main" val="14634979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Working with Outside Entities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Say: </a:t>
            </a:r>
            <a:r>
              <a:rPr lang="en-US" sz="1000" dirty="0" smtClean="0">
                <a:latin typeface="Lucida Sans"/>
              </a:rPr>
              <a:t>Vendors are </a:t>
            </a:r>
            <a:r>
              <a:rPr lang="en-US" sz="1000" baseline="0" dirty="0" smtClean="0">
                <a:latin typeface="Lucida Sans"/>
              </a:rPr>
              <a:t>groups that provide products, mainly hardware or software, to an organization. </a:t>
            </a:r>
            <a:endParaRPr lang="en-US" sz="1000" dirty="0" smtClean="0">
              <a:latin typeface="Lucida Sans"/>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sz="1000" dirty="0" smtClean="0">
                <a:latin typeface="Lucida Sans"/>
              </a:rPr>
              <a:t>(1) If</a:t>
            </a:r>
            <a:r>
              <a:rPr lang="en-US" sz="1000" baseline="0" dirty="0" smtClean="0">
                <a:latin typeface="Lucida Sans"/>
              </a:rPr>
              <a:t> there is a problem with a vendor’s hardware or software, you can go to the vendor’s website to see whether a fix has been publicized. Make sure you always know the best website to go to for each vendor.</a:t>
            </a:r>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
                <a:schemeClr val="tx1"/>
              </a:buClr>
              <a:buSzTx/>
              <a:buFont typeface="Arial" panose="020B0604020202020204" pitchFamily="34" charset="0"/>
              <a:buNone/>
              <a:tabLst/>
              <a:defRPr/>
            </a:pPr>
            <a:r>
              <a:rPr lang="en-US" sz="1000" baseline="0" dirty="0" smtClean="0">
                <a:latin typeface="Lucida Sans"/>
              </a:rPr>
              <a:t>(2) If a fix is not publicized that you can find, contact the vendor. For all vendors, you want to maintain r</a:t>
            </a:r>
            <a:r>
              <a:rPr lang="en-US" sz="1000" dirty="0" smtClean="0">
                <a:latin typeface="Lucida Sans"/>
              </a:rPr>
              <a:t>ecent contact information.</a:t>
            </a:r>
          </a:p>
          <a:p>
            <a:pPr marL="0" marR="0" lvl="0" indent="0" algn="l" defTabSz="457200" rtl="0" eaLnBrk="0" fontAlgn="base" latinLnBrk="0" hangingPunct="0">
              <a:lnSpc>
                <a:spcPct val="100000"/>
              </a:lnSpc>
              <a:spcBef>
                <a:spcPct val="30000"/>
              </a:spcBef>
              <a:spcAft>
                <a:spcPct val="0"/>
              </a:spcAft>
              <a:buClr>
                <a:schemeClr val="tx1"/>
              </a:buClr>
              <a:buSzTx/>
              <a:buFont typeface="Arial" panose="020B0604020202020204" pitchFamily="34" charset="0"/>
              <a:buNone/>
              <a:tabLst/>
              <a:defRPr/>
            </a:pPr>
            <a:r>
              <a:rPr lang="en-US" sz="1000" baseline="0" dirty="0" smtClean="0">
                <a:latin typeface="Lucida Sans"/>
              </a:rPr>
              <a:t>(3) Often the first point of contact is through that vendor’s Product Security Incident Response Team, or PSIRT. </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28</a:t>
            </a:fld>
            <a:endParaRPr lang="en-US" altLang="en-US" sz="800" dirty="0">
              <a:latin typeface="Lucida Sans"/>
            </a:endParaRPr>
          </a:p>
        </p:txBody>
      </p:sp>
    </p:spTree>
    <p:extLst>
      <p:ext uri="{BB962C8B-B14F-4D97-AF65-F5344CB8AC3E}">
        <p14:creationId xmlns:p14="http://schemas.microsoft.com/office/powerpoint/2010/main" val="14634979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Law Enforcement</a:t>
            </a:r>
            <a:r>
              <a:rPr lang="en-US" altLang="en-US" sz="1000" b="1" i="0" dirty="0" smtClean="0">
                <a:latin typeface="Lucida Sans"/>
                <a:cs typeface="Arial" charset="0"/>
              </a:rPr>
              <a:t>: </a:t>
            </a:r>
            <a:r>
              <a:rPr lang="en-US" altLang="en-US" sz="1000" i="1" dirty="0" smtClean="0">
                <a:latin typeface="Lucida Sans"/>
                <a:cs typeface="Arial" charset="0"/>
              </a:rPr>
              <a:t>4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A CSIRT should contact law enforcement when a crime has been committed. Each organization has a protocol for contacting law enforcement and this is usually treated as a last resort for most organizations. For example, a phishing incident that resulted in a sensitive data breach and the theft of credit card and personal information would require</a:t>
            </a:r>
            <a:r>
              <a:rPr lang="en-US" sz="1000" baseline="0" dirty="0" smtClean="0">
                <a:latin typeface="Lucida Sans"/>
              </a:rPr>
              <a:t> cooperation with law enforcement</a:t>
            </a:r>
            <a:r>
              <a:rPr lang="en-US" sz="1000" dirty="0" smtClean="0">
                <a:latin typeface="Lucida Sans"/>
              </a:rPr>
              <a:t>.</a:t>
            </a:r>
          </a:p>
          <a:p>
            <a:pPr marL="0" lvl="0" indent="0">
              <a:buClr>
                <a:schemeClr val="tx1"/>
              </a:buClr>
              <a:buFont typeface="Arial" panose="020B0604020202020204" pitchFamily="34" charset="0"/>
              <a:buNone/>
            </a:pPr>
            <a:r>
              <a:rPr lang="en-US" sz="1000" dirty="0" smtClean="0">
                <a:latin typeface="Lucida Sans"/>
              </a:rPr>
              <a:t>(1) There are times when law enforcement might reach out to a CSIRT to gather information on a case or offer professional counsel.</a:t>
            </a:r>
          </a:p>
          <a:p>
            <a:pPr marL="0" lvl="0" indent="0">
              <a:buClr>
                <a:schemeClr val="tx1"/>
              </a:buClr>
              <a:buFont typeface="Arial" panose="020B0604020202020204" pitchFamily="34" charset="0"/>
              <a:buNone/>
            </a:pPr>
            <a:r>
              <a:rPr lang="en-US" sz="1000" dirty="0" smtClean="0">
                <a:latin typeface="Lucida Sans"/>
              </a:rPr>
              <a:t>For example, an investigation into stolen credit card information might lead law enforcement to seek a CSIRT’s assistance in providing previous employee information to determine whether it was, potentially, an inside job.</a:t>
            </a:r>
          </a:p>
          <a:p>
            <a:pPr marL="0" lvl="0" indent="0">
              <a:buClr>
                <a:schemeClr val="tx1"/>
              </a:buClr>
              <a:buFont typeface="Arial" panose="020B0604020202020204" pitchFamily="34" charset="0"/>
              <a:buNone/>
            </a:pPr>
            <a:r>
              <a:rPr lang="en-US" sz="1000" dirty="0" smtClean="0">
                <a:latin typeface="Lucida Sans"/>
              </a:rPr>
              <a:t>(2)</a:t>
            </a:r>
            <a:r>
              <a:rPr lang="en-US" sz="1000" baseline="0" dirty="0" smtClean="0">
                <a:latin typeface="Lucida Sans"/>
              </a:rPr>
              <a:t> </a:t>
            </a:r>
            <a:r>
              <a:rPr lang="en-US" sz="1000" dirty="0" smtClean="0">
                <a:latin typeface="Lucida Sans"/>
              </a:rPr>
              <a:t>When a major security event has potential consequences that reach beyond the organization where the incident initiates, a CSIRT might be required to work with state and federal entities, such as the FBI or Interpol. </a:t>
            </a:r>
          </a:p>
          <a:p>
            <a:pPr marL="0" lvl="0" indent="0">
              <a:buClr>
                <a:schemeClr val="tx1"/>
              </a:buClr>
              <a:buFont typeface="Arial" panose="020B0604020202020204" pitchFamily="34" charset="0"/>
              <a:buNone/>
            </a:pPr>
            <a:r>
              <a:rPr lang="en-US" sz="1000" dirty="0" smtClean="0">
                <a:latin typeface="Lucida Sans"/>
              </a:rPr>
              <a:t>(3) Organizations have their own processes for these sorts of escalations,</a:t>
            </a:r>
            <a:r>
              <a:rPr lang="en-US" sz="1000" baseline="0" dirty="0" smtClean="0">
                <a:latin typeface="Lucida Sans"/>
              </a:rPr>
              <a:t> so check with your management.</a:t>
            </a:r>
            <a:endParaRPr lang="en-US" sz="1000"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29</a:t>
            </a:fld>
            <a:endParaRPr lang="en-US" altLang="en-US" sz="800" dirty="0">
              <a:latin typeface="Lucida Sans"/>
            </a:endParaRPr>
          </a:p>
        </p:txBody>
      </p:sp>
    </p:spTree>
    <p:extLst>
      <p:ext uri="{BB962C8B-B14F-4D97-AF65-F5344CB8AC3E}">
        <p14:creationId xmlns:p14="http://schemas.microsoft.com/office/powerpoint/2010/main" val="29902823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Working with Outside Entities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Say: </a:t>
            </a:r>
            <a:r>
              <a:rPr lang="en-US" altLang="en-US" sz="1000" b="0" dirty="0" smtClean="0">
                <a:latin typeface="Lucida Sans"/>
                <a:cs typeface="Arial" charset="0"/>
              </a:rPr>
              <a:t>Other agencies and organizations</a:t>
            </a:r>
            <a:r>
              <a:rPr lang="en-US" altLang="en-US" sz="1000" b="0" baseline="0" dirty="0" smtClean="0">
                <a:latin typeface="Lucida Sans"/>
                <a:cs typeface="Arial" charset="0"/>
              </a:rPr>
              <a:t> you may work with include:</a:t>
            </a:r>
            <a:endParaRPr lang="en-US" altLang="en-US" sz="1000" b="0" dirty="0" smtClean="0">
              <a:latin typeface="Lucida Sans"/>
              <a:cs typeface="Arial" charset="0"/>
            </a:endParaRP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dirty="0" smtClean="0">
                <a:latin typeface="Lucida Sans"/>
              </a:rPr>
              <a:t>Forum for Incident Response and Security Teams, or FIRST;</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dirty="0" smtClean="0">
                <a:latin typeface="Lucida Sans"/>
              </a:rPr>
              <a:t>North American Electric Reliability Corporation,</a:t>
            </a:r>
            <a:r>
              <a:rPr lang="en-US" sz="1000" baseline="0" dirty="0" smtClean="0">
                <a:latin typeface="Lucida Sans"/>
              </a:rPr>
              <a:t> or NERC; </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baseline="0" dirty="0" smtClean="0">
                <a:latin typeface="Lucida Sans"/>
              </a:rPr>
              <a:t>Organization of American States, or OAS; and</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b="0" i="0" kern="1200" dirty="0" smtClean="0">
                <a:solidFill>
                  <a:schemeClr val="tx1"/>
                </a:solidFill>
                <a:effectLst/>
                <a:latin typeface="Lucida Sans"/>
              </a:rPr>
              <a:t>European Network and Information Security Agency, or ENISA, and other international and regional security agencies like it.</a:t>
            </a:r>
          </a:p>
          <a:p>
            <a:pPr marL="0" marR="0" lvl="0" indent="0" algn="l" defTabSz="457200" rtl="0" eaLnBrk="1" fontAlgn="base" latinLnBrk="0" hangingPunct="1">
              <a:lnSpc>
                <a:spcPct val="100000"/>
              </a:lnSpc>
              <a:spcBef>
                <a:spcPct val="30000"/>
              </a:spcBef>
              <a:spcAft>
                <a:spcPct val="0"/>
              </a:spcAft>
              <a:buClrTx/>
              <a:buSzTx/>
              <a:buFont typeface="Arial" pitchFamily="34" charset="0"/>
              <a:buNone/>
              <a:tabLst/>
              <a:defRPr/>
            </a:pPr>
            <a:endParaRPr lang="en-US" sz="1000" b="1" baseline="0" dirty="0" smtClean="0">
              <a:latin typeface="Lucida Sans"/>
            </a:endParaRPr>
          </a:p>
          <a:p>
            <a:pPr marL="0" marR="0" lvl="0" indent="0" algn="l" defTabSz="457200" rtl="0" eaLnBrk="1" fontAlgn="base" latinLnBrk="0" hangingPunct="1">
              <a:lnSpc>
                <a:spcPct val="100000"/>
              </a:lnSpc>
              <a:spcBef>
                <a:spcPct val="30000"/>
              </a:spcBef>
              <a:spcAft>
                <a:spcPct val="0"/>
              </a:spcAft>
              <a:buClrTx/>
              <a:buSzTx/>
              <a:buFont typeface="Arial" pitchFamily="34" charset="0"/>
              <a:buNone/>
              <a:tabLst/>
              <a:defRPr/>
            </a:pPr>
            <a:r>
              <a:rPr lang="en-US" sz="1000" b="1" baseline="0" dirty="0" smtClean="0">
                <a:latin typeface="Lucida Sans"/>
              </a:rPr>
              <a:t>Mention</a:t>
            </a:r>
            <a:r>
              <a:rPr lang="en-US" sz="1000" baseline="0" dirty="0" smtClean="0">
                <a:latin typeface="Lucida Sans"/>
              </a:rPr>
              <a:t> other organizations you think are valuable here.</a:t>
            </a:r>
          </a:p>
          <a:p>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30</a:t>
            </a:fld>
            <a:endParaRPr lang="en-US" altLang="en-US" sz="800" dirty="0">
              <a:latin typeface="Lucida Sans"/>
            </a:endParaRPr>
          </a:p>
        </p:txBody>
      </p:sp>
    </p:spTree>
    <p:extLst>
      <p:ext uri="{BB962C8B-B14F-4D97-AF65-F5344CB8AC3E}">
        <p14:creationId xmlns:p14="http://schemas.microsoft.com/office/powerpoint/2010/main" val="14634979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another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How does your team familiarize itself with law enforcement, vendors, and others who work with your organization?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Once you get learner feedback, ask some more detailed questions</a:t>
            </a:r>
            <a:r>
              <a:rPr lang="en-US" altLang="en-US" sz="1000" b="1" dirty="0" smtClean="0">
                <a:latin typeface="Lucida Sans"/>
                <a:cs typeface="Arial" charset="0"/>
              </a:rPr>
              <a:t>: </a:t>
            </a:r>
          </a:p>
          <a:p>
            <a:pPr marL="171450" indent="-171450" algn="l">
              <a:buFont typeface="Arial" panose="020B0604020202020204" pitchFamily="34" charset="0"/>
              <a:buChar char="•"/>
            </a:pPr>
            <a:r>
              <a:rPr lang="en-US" sz="1000" dirty="0" smtClean="0">
                <a:latin typeface="Lucida Sans"/>
              </a:rPr>
              <a:t>Have you had ongoing talks with law enforcement?</a:t>
            </a:r>
          </a:p>
          <a:p>
            <a:pPr marL="171450" indent="-171450" algn="l">
              <a:buFont typeface="Arial" panose="020B0604020202020204" pitchFamily="34" charset="0"/>
              <a:buChar char="•"/>
            </a:pPr>
            <a:r>
              <a:rPr lang="en-US" sz="1000" dirty="0" smtClean="0">
                <a:latin typeface="Lucida Sans"/>
              </a:rPr>
              <a:t>Have you</a:t>
            </a:r>
            <a:r>
              <a:rPr lang="en-US" sz="1000" baseline="0" dirty="0" smtClean="0">
                <a:latin typeface="Lucida Sans"/>
              </a:rPr>
              <a:t> opened conversations with vendors?</a:t>
            </a:r>
            <a:r>
              <a:rPr lang="en-US" sz="1000" dirty="0" smtClean="0">
                <a:latin typeface="Lucida Sans"/>
              </a:rPr>
              <a:t> </a:t>
            </a:r>
          </a:p>
          <a:p>
            <a:pPr marL="171450" indent="-171450" algn="l">
              <a:buFont typeface="Arial" panose="020B0604020202020204" pitchFamily="34" charset="0"/>
              <a:buChar char="•"/>
            </a:pPr>
            <a:r>
              <a:rPr lang="en-US" altLang="en-US" sz="1000" dirty="0" smtClean="0">
                <a:latin typeface="Lucida Sans"/>
                <a:cs typeface="Arial" charset="0"/>
              </a:rPr>
              <a:t>How did those conversations go, and what</a:t>
            </a:r>
            <a:r>
              <a:rPr lang="en-US" altLang="en-US" sz="1000" baseline="0" dirty="0" smtClean="0">
                <a:latin typeface="Lucida Sans"/>
                <a:cs typeface="Arial" charset="0"/>
              </a:rPr>
              <a:t> guidelines did they follow?</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Correct answers:</a:t>
            </a:r>
            <a:r>
              <a:rPr lang="en-US" altLang="en-US" sz="1000" b="0" dirty="0" smtClean="0">
                <a:latin typeface="Lucida Sans"/>
                <a:cs typeface="Arial" charset="0"/>
              </a:rPr>
              <a:t> It is critical to involve CSIRT management or even upper</a:t>
            </a:r>
            <a:r>
              <a:rPr lang="en-US" altLang="en-US" sz="1000" b="0" baseline="0" dirty="0" smtClean="0">
                <a:latin typeface="Lucida Sans"/>
                <a:cs typeface="Arial" charset="0"/>
              </a:rPr>
              <a:t> management </a:t>
            </a:r>
            <a:r>
              <a:rPr lang="en-US" altLang="en-US" sz="1000" b="0" dirty="0" smtClean="0">
                <a:latin typeface="Lucida Sans"/>
                <a:cs typeface="Arial" charset="0"/>
              </a:rPr>
              <a:t>in talking with law enforcement or outside vendors or agencies</a:t>
            </a:r>
            <a:r>
              <a:rPr lang="en-US" altLang="en-US" sz="1000" b="0" baseline="0" dirty="0" smtClean="0">
                <a:latin typeface="Lucida Sans"/>
                <a:cs typeface="Arial" charset="0"/>
              </a:rPr>
              <a:t>. Cooperation is key, but so is caution about when and how to involve people outside of your organization.</a:t>
            </a:r>
            <a:endParaRPr lang="en-US" altLang="en-US" sz="1000" b="0" dirty="0" smtClean="0">
              <a:latin typeface="Lucida Sans"/>
              <a:cs typeface="Arial"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31</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Agenda: </a:t>
            </a:r>
            <a:r>
              <a:rPr lang="en-US" altLang="en-US" sz="1000" i="1" dirty="0" smtClean="0">
                <a:latin typeface="Lucida Sans"/>
                <a:cs typeface="Arial" charset="0"/>
              </a:rPr>
              <a:t>1 minute</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Let’s take</a:t>
            </a:r>
            <a:r>
              <a:rPr lang="en-US" altLang="en-US" sz="1000" baseline="0" dirty="0" smtClean="0">
                <a:latin typeface="Lucida Sans"/>
                <a:cs typeface="Arial" charset="0"/>
              </a:rPr>
              <a:t> a look at some goals for today. Any questions about what we’ll be covering?</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Tell </a:t>
            </a:r>
            <a:r>
              <a:rPr lang="en-US" altLang="en-US" sz="1000" dirty="0" smtClean="0">
                <a:latin typeface="Lucida Sans"/>
                <a:cs typeface="Arial" charset="0"/>
              </a:rPr>
              <a:t>learners how this pertains to their everyday jobs.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33</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1: Major Security Events: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Let’s start with </a:t>
            </a:r>
            <a:r>
              <a:rPr lang="en-US" altLang="en-US" sz="1000" dirty="0" smtClean="0">
                <a:latin typeface="Lucida Sans"/>
                <a:cs typeface="Arial" charset="0"/>
              </a:rPr>
              <a:t>Section 1,</a:t>
            </a:r>
            <a:r>
              <a:rPr lang="en-US" altLang="en-US" sz="1000" baseline="0" dirty="0" smtClean="0">
                <a:latin typeface="Lucida Sans"/>
                <a:cs typeface="Arial" charset="0"/>
              </a:rPr>
              <a:t> </a:t>
            </a:r>
            <a:r>
              <a:rPr lang="en-US" altLang="en-US" sz="1000" dirty="0" smtClean="0">
                <a:latin typeface="Lucida Sans"/>
                <a:cs typeface="Arial" charset="0"/>
              </a:rPr>
              <a:t>Major Security Events.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What is A</a:t>
            </a:r>
            <a:r>
              <a:rPr lang="en-US" altLang="en-US" sz="1000" b="1" baseline="0" dirty="0" smtClean="0">
                <a:latin typeface="Lucida Sans"/>
                <a:cs typeface="Arial" charset="0"/>
              </a:rPr>
              <a:t> Major Security Event?</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A major security event is any security threat that affects the organization in a way that can cause:</a:t>
            </a:r>
          </a:p>
          <a:p>
            <a:pPr marL="171450" indent="-171450">
              <a:buFont typeface="Arial" pitchFamily="34" charset="0"/>
              <a:buChar char="•"/>
            </a:pP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Significant loss of business;</a:t>
            </a:r>
          </a:p>
          <a:p>
            <a:pPr marL="171450" indent="-171450">
              <a:buFont typeface="Arial" pitchFamily="34" charset="0"/>
              <a:buChar char="•"/>
            </a:pP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financial damage; and</a:t>
            </a:r>
          </a:p>
          <a:p>
            <a:pPr marL="171450" indent="-171450">
              <a:buFont typeface="Arial" pitchFamily="34" charset="0"/>
              <a:buChar char="•"/>
            </a:pP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injury to reputation and/or branding.</a:t>
            </a:r>
          </a:p>
          <a:p>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1" kern="1200" baseline="0" dirty="0" smtClean="0">
                <a:solidFill>
                  <a:schemeClr val="tx1"/>
                </a:solidFill>
                <a:effectLst/>
                <a:latin typeface="Lucida Sans"/>
              </a:rPr>
              <a:t>Ask: </a:t>
            </a:r>
            <a:r>
              <a:rPr lang="en-US" sz="1000" b="0" kern="1200" baseline="0" dirty="0" smtClean="0">
                <a:solidFill>
                  <a:schemeClr val="tx1"/>
                </a:solidFill>
                <a:effectLst/>
                <a:latin typeface="Lucida Sans"/>
              </a:rPr>
              <a:t>How can a company’s reputation or brand be hurt by a security event?</a:t>
            </a:r>
          </a:p>
          <a:p>
            <a:endParaRPr lang="en-US" sz="1000" b="0" kern="1200" baseline="0" dirty="0" smtClean="0">
              <a:solidFill>
                <a:schemeClr val="tx1"/>
              </a:solidFill>
              <a:effectLst/>
              <a:latin typeface="Lucida Sans"/>
            </a:endParaRPr>
          </a:p>
          <a:p>
            <a:r>
              <a:rPr lang="en-US" sz="1000" b="1" kern="1200" baseline="0" dirty="0" smtClean="0">
                <a:solidFill>
                  <a:schemeClr val="tx1"/>
                </a:solidFill>
                <a:effectLst/>
                <a:latin typeface="Lucida Sans"/>
              </a:rPr>
              <a:t>Emphasize:</a:t>
            </a:r>
            <a:r>
              <a:rPr lang="en-US" sz="1000" b="0" kern="1200" baseline="0" dirty="0" smtClean="0">
                <a:solidFill>
                  <a:schemeClr val="tx1"/>
                </a:solidFill>
                <a:effectLst/>
                <a:latin typeface="Lucida Sans"/>
              </a:rPr>
              <a:t> A breach of critical data can mark a company as unreliable.</a:t>
            </a: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792713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Types of Major Security Events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Types of major security events include:</a:t>
            </a:r>
          </a:p>
          <a:p>
            <a:pPr marL="171450" indent="-171450">
              <a:buClr>
                <a:schemeClr val="tx1"/>
              </a:buClr>
              <a:buFont typeface="Arial" panose="020B0604020202020204" pitchFamily="34" charset="0"/>
              <a:buChar char="•"/>
            </a:pPr>
            <a:r>
              <a:rPr lang="en-US" sz="1000" dirty="0" smtClean="0">
                <a:latin typeface="Lucida Sans"/>
              </a:rPr>
              <a:t>Data breaches;</a:t>
            </a:r>
          </a:p>
          <a:p>
            <a:pPr marL="171450" indent="-171450">
              <a:buClr>
                <a:schemeClr val="tx1"/>
              </a:buClr>
              <a:buFont typeface="Arial" panose="020B0604020202020204" pitchFamily="34" charset="0"/>
              <a:buChar char="•"/>
            </a:pPr>
            <a:r>
              <a:rPr lang="en-US" sz="1000" dirty="0" smtClean="0">
                <a:latin typeface="Lucida Sans"/>
              </a:rPr>
              <a:t>Website defacement; </a:t>
            </a:r>
          </a:p>
          <a:p>
            <a:pPr marL="171450" indent="-171450">
              <a:buClr>
                <a:schemeClr val="tx1"/>
              </a:buClr>
              <a:buFont typeface="Arial" panose="020B0604020202020204" pitchFamily="34" charset="0"/>
              <a:buChar char="•"/>
            </a:pPr>
            <a:r>
              <a:rPr lang="en-US" sz="1000" dirty="0" smtClean="0">
                <a:latin typeface="Lucida Sans"/>
              </a:rPr>
              <a:t>Denial of service or distributed denial of service</a:t>
            </a:r>
            <a:r>
              <a:rPr lang="en-US" sz="1000" baseline="0" dirty="0" smtClean="0">
                <a:latin typeface="Lucida Sans"/>
              </a:rPr>
              <a:t> </a:t>
            </a:r>
            <a:r>
              <a:rPr lang="en-US" sz="1000" dirty="0" smtClean="0">
                <a:latin typeface="Lucida Sans"/>
              </a:rPr>
              <a:t>attacks, known as DOS or DDOS; </a:t>
            </a:r>
          </a:p>
          <a:p>
            <a:pPr marL="171450" indent="-171450">
              <a:buClr>
                <a:schemeClr val="tx1"/>
              </a:buClr>
              <a:buFont typeface="Arial" panose="020B0604020202020204" pitchFamily="34" charset="0"/>
              <a:buChar char="•"/>
            </a:pPr>
            <a:r>
              <a:rPr lang="en-US" sz="1000" dirty="0" smtClean="0">
                <a:latin typeface="Lucida Sans"/>
              </a:rPr>
              <a:t>Target attacks and advanced persistent threats, or APTs;</a:t>
            </a:r>
          </a:p>
          <a:p>
            <a:pPr marL="171450" indent="-171450">
              <a:buClr>
                <a:schemeClr val="tx1"/>
              </a:buClr>
              <a:buFont typeface="Arial" panose="020B0604020202020204" pitchFamily="34" charset="0"/>
              <a:buChar char="•"/>
            </a:pPr>
            <a:r>
              <a:rPr lang="en-US" sz="1000" dirty="0" smtClean="0">
                <a:latin typeface="Lucida Sans"/>
              </a:rPr>
              <a:t>Malware incidents; and</a:t>
            </a:r>
          </a:p>
          <a:p>
            <a:pPr marL="171450" indent="-171450">
              <a:buClr>
                <a:schemeClr val="tx1"/>
              </a:buClr>
              <a:buFont typeface="Arial" panose="020B0604020202020204" pitchFamily="34" charset="0"/>
              <a:buChar char="•"/>
            </a:pPr>
            <a:r>
              <a:rPr lang="en-US" sz="1000" dirty="0" smtClean="0">
                <a:latin typeface="Lucida Sans"/>
              </a:rPr>
              <a:t>Phishing incidents.</a:t>
            </a:r>
          </a:p>
          <a:p>
            <a:pPr marL="171450" indent="-171450">
              <a:buClr>
                <a:schemeClr val="tx1"/>
              </a:buClr>
              <a:buFont typeface="Arial" panose="020B0604020202020204" pitchFamily="34" charset="0"/>
              <a:buChar char="•"/>
            </a:pPr>
            <a:endParaRPr lang="en-US" sz="1000" dirty="0" smtClean="0">
              <a:latin typeface="Lucida Sans"/>
            </a:endParaRPr>
          </a:p>
          <a:p>
            <a:pPr marL="0" indent="0">
              <a:buClr>
                <a:schemeClr val="tx1"/>
              </a:buClr>
              <a:buFont typeface="Arial" panose="020B0604020202020204" pitchFamily="34" charset="0"/>
              <a:buNone/>
            </a:pPr>
            <a:r>
              <a:rPr lang="en-US" sz="1000" dirty="0" smtClean="0">
                <a:latin typeface="Lucida Sans"/>
              </a:rPr>
              <a:t>We will discuss each of these in</a:t>
            </a:r>
            <a:r>
              <a:rPr lang="en-US" sz="1000" baseline="0" dirty="0" smtClean="0">
                <a:latin typeface="Lucida Sans"/>
              </a:rPr>
              <a:t> the following slides.</a:t>
            </a:r>
            <a:endParaRPr lang="en-US" sz="100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792713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Types of Major Security Events: Data Breach and Website Defacement</a:t>
            </a:r>
            <a:r>
              <a:rPr lang="en-US" altLang="en-US" sz="1000" b="1" i="0" dirty="0" smtClean="0">
                <a:latin typeface="Lucida Sans"/>
                <a:cs typeface="Arial" charset="0"/>
              </a:rPr>
              <a:t>: </a:t>
            </a:r>
            <a:r>
              <a:rPr lang="en-US" altLang="en-US" sz="1000" b="0" i="1" dirty="0" smtClean="0">
                <a:latin typeface="Lucida Sans"/>
                <a:cs typeface="Arial" charset="0"/>
              </a:rPr>
              <a:t>3</a:t>
            </a:r>
            <a:r>
              <a:rPr lang="en-US" altLang="en-US" sz="1000" i="1" dirty="0" smtClean="0">
                <a:latin typeface="Lucida Sans"/>
                <a:cs typeface="Arial" charset="0"/>
              </a:rPr>
              <a:t>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kern="1200" baseline="0" dirty="0" smtClean="0">
                <a:solidFill>
                  <a:schemeClr val="tx1"/>
                </a:solidFill>
                <a:effectLst/>
                <a:latin typeface="Lucida Sans"/>
                <a:cs typeface="Arial" charset="0"/>
              </a:rPr>
              <a:t>In a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data breach, sensitive or proprietary data is released to unauthorized people or organizations.</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For example, in December 2013, American company Target suffered a massive data breach resulting in the theft of credit and debit card data from over 40 million accounts</a:t>
            </a:r>
            <a:r>
              <a:rPr lang="en-US" sz="1000" b="0" i="1" kern="1200" baseline="0" dirty="0" smtClean="0">
                <a:solidFill>
                  <a:schemeClr val="tx1"/>
                </a:solidFill>
                <a:effectLst/>
                <a:latin typeface="Lucida Sans"/>
                <a:ea typeface="Lucida Sans" panose="020B0602040502020204" pitchFamily="34" charset="0"/>
                <a:cs typeface="Lucida Sans" panose="020B0602040502020204" pitchFamily="34" charset="0"/>
              </a:rPr>
              <a:t>.</a:t>
            </a:r>
            <a:endPar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endParaRP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(1) Website defacement is when a web page or set of pages is modified, rendering it unusable or redirecting it to a malicious site.</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For example, in July 2015, the official website of the U.S. Army was defaced by attackers claiming to be with the Syrian Electronic Army. </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endParaRPr lang="en-US" sz="1000" b="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792713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86154" y="4343400"/>
            <a:ext cx="5685692" cy="4114800"/>
          </a:xfrm>
        </p:spPr>
        <p:txBody>
          <a:bodyPr/>
          <a:lstStyle/>
          <a:p>
            <a:pPr eaLnBrk="1" hangingPunct="1">
              <a:defRPr/>
            </a:pPr>
            <a:r>
              <a:rPr lang="en-US" altLang="en-US" sz="1000" b="1" dirty="0" smtClean="0">
                <a:latin typeface="Lucida Sans"/>
                <a:cs typeface="Arial" charset="0"/>
              </a:rPr>
              <a:t>Types of Major Security</a:t>
            </a:r>
            <a:r>
              <a:rPr lang="en-US" altLang="en-US" sz="1000" b="1" baseline="0" dirty="0" smtClean="0">
                <a:latin typeface="Lucida Sans"/>
                <a:cs typeface="Arial" charset="0"/>
              </a:rPr>
              <a:t> Events: DoS/DDoS, Target Attacks, and APTs</a:t>
            </a:r>
            <a:r>
              <a:rPr lang="en-US" altLang="en-US" sz="1000" b="1" i="0" dirty="0" smtClean="0">
                <a:latin typeface="Lucida Sans"/>
                <a:cs typeface="Arial" charset="0"/>
              </a:rPr>
              <a:t>: </a:t>
            </a:r>
            <a:r>
              <a:rPr lang="en-US" altLang="en-US" sz="1000" i="1" dirty="0" smtClean="0">
                <a:latin typeface="Lucida Sans"/>
                <a:cs typeface="Arial" charset="0"/>
              </a:rPr>
              <a:t>3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Denial of service attacks and distributed denial of service attacks, known as DoS and DDoS respectively, are when a website is made unavailable by phony traffic overloading the system.</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For example, in 2004, a Michigan resident, Jason Arabo, infected thousands of computers belonging to his competitors which allowed him to take control of their systems and deny service to customers.</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(1) Target attacks and advanced persistent threats, or APTs, are network attacks in which an unauthorized person gains access to a network and stays there undetected for a lengthy period of time.</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endPar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endParaRP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As evidence that this is a growing problem, numerous countries including China, Germany, Iran, Russia, UK, United States, and likely many others have established cyber-espionage divisions.</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endParaRPr lang="en-US" sz="1000" b="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792713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662" y="4343400"/>
            <a:ext cx="5474676" cy="4114800"/>
          </a:xfrm>
        </p:spPr>
        <p:txBody>
          <a:bodyPr/>
          <a:lstStyle/>
          <a:p>
            <a:pPr eaLnBrk="1" hangingPunct="1">
              <a:defRPr/>
            </a:pPr>
            <a:r>
              <a:rPr lang="en-US" altLang="en-US" sz="1000" b="1" dirty="0" smtClean="0">
                <a:latin typeface="Lucida Sans"/>
                <a:cs typeface="Arial" charset="0"/>
              </a:rPr>
              <a:t>Types of Major</a:t>
            </a:r>
            <a:r>
              <a:rPr lang="en-US" altLang="en-US" sz="1000" b="1" baseline="0" dirty="0" smtClean="0">
                <a:latin typeface="Lucida Sans"/>
                <a:cs typeface="Arial" charset="0"/>
              </a:rPr>
              <a:t> Security Events: Malware and Phishing Incidents</a:t>
            </a:r>
            <a:r>
              <a:rPr lang="en-US" altLang="en-US" sz="1000" b="1" i="0" dirty="0" smtClean="0">
                <a:latin typeface="Lucida Sans"/>
                <a:cs typeface="Arial" charset="0"/>
              </a:rPr>
              <a:t>: </a:t>
            </a:r>
            <a:r>
              <a:rPr lang="en-US" altLang="en-US" sz="1000" i="1" dirty="0" smtClean="0">
                <a:latin typeface="Lucida Sans"/>
                <a:cs typeface="Arial" charset="0"/>
              </a:rPr>
              <a:t>3 minutes</a:t>
            </a:r>
          </a:p>
          <a:p>
            <a:pPr eaLnBrk="1" hangingPunct="1">
              <a:defRPr/>
            </a:pPr>
            <a:endParaRPr lang="en-US" altLang="en-US" sz="1000" dirty="0" smtClean="0">
              <a:latin typeface="Lucida Sans"/>
              <a:cs typeface="Arial" charset="0"/>
            </a:endParaRPr>
          </a:p>
          <a:p>
            <a:pPr eaLnBrk="1" hangingPunct="1">
              <a:defRPr/>
            </a:pPr>
            <a:r>
              <a:rPr lang="en-US" altLang="en-US" sz="1000" b="1" i="0" dirty="0" smtClean="0">
                <a:latin typeface="Lucida Sans"/>
                <a:cs typeface="Arial" charset="0"/>
              </a:rPr>
              <a:t>Say: </a:t>
            </a:r>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A “malware incident” is when any software is used to disrupt computer operation, gather sensitive information, or gain access to private computer systems.</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For example, in May, 2000, the I Love You worm infected 60 to 80 percent of all Fortune 100 companies, per McAfee. It spread by sending a copy of itself to each address in the Outlook address book. It would also write over image files on infected computers. </a:t>
            </a:r>
          </a:p>
          <a:p>
            <a:r>
              <a:rPr lang="en-US" sz="1000" b="1" i="0" kern="1200" baseline="0" dirty="0" smtClean="0">
                <a:solidFill>
                  <a:schemeClr val="tx1"/>
                </a:solidFill>
                <a:effectLst/>
                <a:latin typeface="Lucida Sans"/>
                <a:ea typeface="Lucida Sans" panose="020B0602040502020204" pitchFamily="34" charset="0"/>
                <a:cs typeface="Lucida Sans" panose="020B0602040502020204" pitchFamily="34" charset="0"/>
              </a:rPr>
              <a:t> </a:t>
            </a:r>
            <a:endPar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endParaRP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(1) A “phishing incident” is an attempt to acquire sensitive information such as usernames, passwords and credit card details.</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For example, in June 2014, members of Match.com, eHarmony, Zoosk, Christian Mingle, and many others received emails from individuals seeking to steal login information by asking them to go to a bogus site and put in login information.</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 </a:t>
            </a:r>
            <a:endParaRPr lang="en-US" sz="1000" b="0" dirty="0">
              <a:latin typeface="Lucida Sans"/>
            </a:endParaRPr>
          </a:p>
        </p:txBody>
      </p:sp>
      <p:sp>
        <p:nvSpPr>
          <p:cNvPr id="5"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6"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792713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efault">
    <p:spTree>
      <p:nvGrpSpPr>
        <p:cNvPr id="1" name=""/>
        <p:cNvGrpSpPr/>
        <p:nvPr/>
      </p:nvGrpSpPr>
      <p:grpSpPr>
        <a:xfrm>
          <a:off x="0" y="0"/>
          <a:ext cx="0" cy="0"/>
          <a:chOff x="0" y="0"/>
          <a:chExt cx="0" cy="0"/>
        </a:xfrm>
      </p:grpSpPr>
      <p:sp>
        <p:nvSpPr>
          <p:cNvPr id="8" name="Shape 8"/>
          <p:cNvSpPr>
            <a:spLocks noGrp="1"/>
          </p:cNvSpPr>
          <p:nvPr>
            <p:ph type="sldNum" sz="quarter" idx="2"/>
          </p:nvPr>
        </p:nvSpPr>
        <p:spPr>
          <a:xfrm>
            <a:off x="6558197" y="6359471"/>
            <a:ext cx="2133216" cy="363125"/>
          </a:xfrm>
          <a:prstGeom prst="rect">
            <a:avLst/>
          </a:prstGeom>
        </p:spPr>
        <p:txBody>
          <a:bodyPr lIns="83000" tIns="41500" rIns="83000" bIns="41500"/>
          <a:lstStyle>
            <a:lvl1pPr>
              <a:tabLst>
                <a:tab pos="403473" algn="l"/>
                <a:tab pos="806945" algn="l"/>
                <a:tab pos="1221946" algn="l"/>
                <a:tab pos="1625418" algn="l"/>
                <a:tab pos="2028891" algn="l"/>
              </a:tabLst>
            </a:lvl1pPr>
          </a:lstStyle>
          <a:p>
            <a:r>
              <a:rPr lang="en-US" dirty="0" smtClean="0"/>
              <a:t> Page Number </a:t>
            </a:r>
            <a:fld id="{86CB4B4D-7CA3-9044-876B-883B54F8677D}" type="slidenum">
              <a:rPr lang="en-US" smtClean="0"/>
              <a:pPr/>
              <a:t>‹#›</a:t>
            </a:fld>
            <a:endParaRPr lang="en-US" dirty="0"/>
          </a:p>
        </p:txBody>
      </p:sp>
      <p:sp>
        <p:nvSpPr>
          <p:cNvPr id="9" name="Shape 9"/>
          <p:cNvSpPr>
            <a:spLocks noGrp="1"/>
          </p:cNvSpPr>
          <p:nvPr>
            <p:ph type="title"/>
          </p:nvPr>
        </p:nvSpPr>
        <p:spPr>
          <a:prstGeom prst="rect">
            <a:avLst/>
          </a:prstGeom>
        </p:spPr>
        <p:txBody>
          <a:bodyPr/>
          <a:lstStyle/>
          <a:p>
            <a:pPr lvl="0">
              <a:defRPr sz="1800"/>
            </a:pPr>
            <a:r>
              <a:rPr sz="2100"/>
              <a:t>Title Text</a:t>
            </a:r>
          </a:p>
        </p:txBody>
      </p:sp>
    </p:spTree>
    <p:extLst>
      <p:ext uri="{BB962C8B-B14F-4D97-AF65-F5344CB8AC3E}">
        <p14:creationId xmlns:p14="http://schemas.microsoft.com/office/powerpoint/2010/main" val="36627782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31830688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81985160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06625"/>
            <a:ext cx="3713584"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smtClean="0">
                <a:solidFill>
                  <a:schemeClr val="tx1">
                    <a:lumMod val="65000"/>
                    <a:lumOff val="35000"/>
                  </a:schemeClr>
                </a:solidFill>
                <a:effectLst/>
                <a:latin typeface="Lucida Sans"/>
                <a:ea typeface="ＭＳ Ｐゴシック" charset="-128"/>
                <a:cs typeface="+mn-cs"/>
              </a:rPr>
              <a:t>Module 5, Incident Coordination, Version 1.1 </a:t>
            </a:r>
            <a:r>
              <a:rPr lang="en-US" sz="800" smtClean="0">
                <a:solidFill>
                  <a:schemeClr val="tx1">
                    <a:lumMod val="65000"/>
                    <a:lumOff val="35000"/>
                  </a:schemeClr>
                </a:solidFill>
              </a:rPr>
              <a:t>© </a:t>
            </a:r>
            <a:r>
              <a:rPr lang="en-US" sz="800" dirty="0" smtClean="0">
                <a:solidFill>
                  <a:schemeClr val="tx1">
                    <a:lumMod val="65000"/>
                    <a:lumOff val="35000"/>
                  </a:schemeClr>
                </a:solidFill>
              </a:rPr>
              <a:t>FIRST Inc.</a:t>
            </a:r>
          </a:p>
        </p:txBody>
      </p:sp>
    </p:spTree>
    <p:extLst>
      <p:ext uri="{BB962C8B-B14F-4D97-AF65-F5344CB8AC3E}">
        <p14:creationId xmlns:p14="http://schemas.microsoft.com/office/powerpoint/2010/main" val="1446824370"/>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60" r:id="rId7"/>
    <p:sldLayoutId id="2147483755" r:id="rId8"/>
    <p:sldLayoutId id="2147483756" r:id="rId9"/>
    <p:sldLayoutId id="2147483759" r:id="rId10"/>
    <p:sldLayoutId id="2147483740" r:id="rId11"/>
    <p:sldLayoutId id="2147483741" r:id="rId12"/>
    <p:sldLayoutId id="2147483743" r:id="rId13"/>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1" Type="http://schemas.openxmlformats.org/officeDocument/2006/relationships/diagramColors" Target="../diagrams/colors3.xml"/><Relationship Id="rId12" Type="http://schemas.microsoft.com/office/2007/relationships/diagramDrawing" Target="../diagrams/drawing3.xml"/><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3.xml"/><Relationship Id="rId9" Type="http://schemas.openxmlformats.org/officeDocument/2006/relationships/diagramLayout" Target="../diagrams/layout3.xml"/><Relationship Id="rId10"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3.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4" Type="http://schemas.microsoft.com/office/2007/relationships/hdphoto" Target="../media/hdphoto4.wdp"/><Relationship Id="rId5" Type="http://schemas.openxmlformats.org/officeDocument/2006/relationships/image" Target="../media/image16.jpeg"/><Relationship Id="rId6" Type="http://schemas.openxmlformats.org/officeDocument/2006/relationships/image" Target="../media/image19.jpeg"/><Relationship Id="rId7" Type="http://schemas.microsoft.com/office/2007/relationships/hdphoto" Target="../media/hdphoto5.wdp"/><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microsoft.com/office/2007/relationships/hdphoto" Target="../media/hdphoto4.wdp"/><Relationship Id="rId6" Type="http://schemas.openxmlformats.org/officeDocument/2006/relationships/image" Target="../media/image20.jpeg"/><Relationship Id="rId7" Type="http://schemas.microsoft.com/office/2007/relationships/hdphoto" Target="../media/hdphoto6.wdp"/><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20.jpeg"/><Relationship Id="rId5" Type="http://schemas.microsoft.com/office/2007/relationships/hdphoto" Target="../media/hdphoto6.wdp"/><Relationship Id="rId6" Type="http://schemas.openxmlformats.org/officeDocument/2006/relationships/image" Target="../media/image19.jpeg"/><Relationship Id="rId7" Type="http://schemas.microsoft.com/office/2007/relationships/hdphoto" Target="../media/hdphoto5.wdp"/><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5" Type="http://schemas.openxmlformats.org/officeDocument/2006/relationships/image" Target="../media/image10.png"/><Relationship Id="rId6" Type="http://schemas.microsoft.com/office/2007/relationships/hdphoto" Target="../media/hdphoto2.wdp"/><Relationship Id="rId7" Type="http://schemas.openxmlformats.org/officeDocument/2006/relationships/image" Target="../media/image11.png"/><Relationship Id="rId8" Type="http://schemas.microsoft.com/office/2007/relationships/hdphoto" Target="../media/hdphoto3.wdp"/><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5" Type="http://schemas.openxmlformats.org/officeDocument/2006/relationships/image" Target="../media/image10.png"/><Relationship Id="rId6" Type="http://schemas.microsoft.com/office/2007/relationships/hdphoto" Target="../media/hdphoto2.wdp"/><Relationship Id="rId7" Type="http://schemas.openxmlformats.org/officeDocument/2006/relationships/image" Target="../media/image11.png"/><Relationship Id="rId8" Type="http://schemas.microsoft.com/office/2007/relationships/hdphoto" Target="../media/hdphoto3.wdp"/><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5" Type="http://schemas.openxmlformats.org/officeDocument/2006/relationships/image" Target="../media/image10.png"/><Relationship Id="rId6" Type="http://schemas.microsoft.com/office/2007/relationships/hdphoto" Target="../media/hdphoto2.wdp"/><Relationship Id="rId7" Type="http://schemas.openxmlformats.org/officeDocument/2006/relationships/image" Target="../media/image11.png"/><Relationship Id="rId8" Type="http://schemas.microsoft.com/office/2007/relationships/hdphoto" Target="../media/hdphoto3.wdp"/><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5" Type="http://schemas.openxmlformats.org/officeDocument/2006/relationships/image" Target="../media/image10.png"/><Relationship Id="rId6" Type="http://schemas.microsoft.com/office/2007/relationships/hdphoto" Target="../media/hdphoto2.wdp"/><Relationship Id="rId7" Type="http://schemas.openxmlformats.org/officeDocument/2006/relationships/image" Target="../media/image11.png"/><Relationship Id="rId8" Type="http://schemas.microsoft.com/office/2007/relationships/hdphoto" Target="../media/hdphoto3.wdp"/><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w="9525" algn="ctr">
                <a:solidFill>
                  <a:srgbClr val="000000"/>
                </a:solidFill>
                <a:miter lim="800000"/>
                <a:headEnd/>
                <a:tailEnd/>
              </a14:hiddenLine>
            </a:ext>
          </a:extLst>
        </p:spPr>
        <p:txBody>
          <a:bodyPr>
            <a:normAutofit fontScale="90000"/>
          </a:bodyPr>
          <a:lstStyle/>
          <a:p>
            <a:r>
              <a:rPr lang="en-US" altLang="en-US" dirty="0"/>
              <a:t>Module </a:t>
            </a:r>
            <a:r>
              <a:rPr lang="en-US" altLang="en-US" dirty="0" smtClean="0"/>
              <a:t>5 </a:t>
            </a:r>
            <a:r>
              <a:rPr lang="en-US" altLang="en-US" dirty="0"/>
              <a:t/>
            </a:r>
            <a:br>
              <a:rPr lang="en-US" altLang="en-US" dirty="0"/>
            </a:br>
            <a:r>
              <a:rPr lang="en-US" altLang="en-US" dirty="0" smtClean="0"/>
              <a:t>Incident Coordination</a:t>
            </a: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How would you rank the negative impacts of the security events we just discussed? </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5, Incident Coordination,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1216587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7293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2: </a:t>
            </a:r>
            <a:br>
              <a:rPr lang="en-US" altLang="en-US" dirty="0" smtClean="0"/>
            </a:br>
            <a:r>
              <a:rPr lang="en-US" altLang="en-US" dirty="0" smtClean="0"/>
              <a:t>Incident Management and CSIRTs</a:t>
            </a:r>
          </a:p>
        </p:txBody>
      </p:sp>
    </p:spTree>
    <p:extLst>
      <p:ext uri="{BB962C8B-B14F-4D97-AF65-F5344CB8AC3E}">
        <p14:creationId xmlns:p14="http://schemas.microsoft.com/office/powerpoint/2010/main" val="181698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Coordinating Responses with CSIRTs</a:t>
            </a:r>
          </a:p>
        </p:txBody>
      </p:sp>
      <p:sp>
        <p:nvSpPr>
          <p:cNvPr id="3" name="Text Placeholder 2"/>
          <p:cNvSpPr>
            <a:spLocks noGrp="1"/>
          </p:cNvSpPr>
          <p:nvPr>
            <p:ph type="body" sz="quarter" idx="10"/>
          </p:nvPr>
        </p:nvSpPr>
        <p:spPr/>
        <p:txBody>
          <a:bodyPr/>
          <a:lstStyle/>
          <a:p>
            <a:pPr marL="342900" lvl="0" indent="-342900">
              <a:buClr>
                <a:schemeClr val="tx1"/>
              </a:buClr>
              <a:buFont typeface="Arial" panose="020B0604020202020204" pitchFamily="34" charset="0"/>
              <a:buChar char="•"/>
            </a:pPr>
            <a:r>
              <a:rPr lang="en-US" sz="2400" dirty="0" smtClean="0"/>
              <a:t>A </a:t>
            </a:r>
            <a:r>
              <a:rPr lang="en-US" sz="2400" dirty="0"/>
              <a:t>CSIRT will vary in size and </a:t>
            </a:r>
            <a:r>
              <a:rPr lang="en-US" sz="2400" dirty="0" smtClean="0"/>
              <a:t>structure</a:t>
            </a:r>
          </a:p>
          <a:p>
            <a:pPr marL="342900" lvl="0" indent="-342900">
              <a:buClr>
                <a:schemeClr val="tx1"/>
              </a:buClr>
              <a:buFont typeface="Arial" panose="020B0604020202020204" pitchFamily="34" charset="0"/>
              <a:buChar char="•"/>
            </a:pPr>
            <a:r>
              <a:rPr lang="en-US" sz="2400" dirty="0" smtClean="0"/>
              <a:t>Each </a:t>
            </a:r>
            <a:r>
              <a:rPr lang="en-US" sz="2400" dirty="0"/>
              <a:t>CSIRT </a:t>
            </a:r>
            <a:r>
              <a:rPr lang="en-US" sz="2400" dirty="0" smtClean="0"/>
              <a:t>will have </a:t>
            </a:r>
            <a:r>
              <a:rPr lang="en-US" sz="2400" dirty="0"/>
              <a:t>a general chain of command </a:t>
            </a:r>
            <a:r>
              <a:rPr lang="en-US" sz="2400" dirty="0" smtClean="0"/>
              <a:t>where </a:t>
            </a:r>
            <a:r>
              <a:rPr lang="en-US" sz="2400" dirty="0"/>
              <a:t>incidents </a:t>
            </a:r>
            <a:r>
              <a:rPr lang="en-US" sz="2400" dirty="0" smtClean="0"/>
              <a:t>escalate, depending </a:t>
            </a:r>
            <a:r>
              <a:rPr lang="en-US" sz="2400" dirty="0"/>
              <a:t>on </a:t>
            </a:r>
            <a:r>
              <a:rPr lang="en-US" sz="2400" dirty="0" smtClean="0"/>
              <a:t>severity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7339" t="11908" r="38989" b="39612"/>
          <a:stretch/>
        </p:blipFill>
        <p:spPr>
          <a:xfrm>
            <a:off x="5721180" y="3074075"/>
            <a:ext cx="2965620" cy="2841585"/>
          </a:xfrm>
          <a:prstGeom prst="rect">
            <a:avLst/>
          </a:prstGeom>
        </p:spPr>
      </p:pic>
      <p:sp>
        <p:nvSpPr>
          <p:cNvPr id="6" name="Text Placeholder 2"/>
          <p:cNvSpPr txBox="1">
            <a:spLocks/>
          </p:cNvSpPr>
          <p:nvPr/>
        </p:nvSpPr>
        <p:spPr bwMode="auto">
          <a:xfrm>
            <a:off x="457201" y="2606040"/>
            <a:ext cx="4337222" cy="3611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Clr>
                <a:schemeClr val="tx1"/>
              </a:buClr>
              <a:buFont typeface="Arial" pitchFamily="34" charset="0"/>
              <a:buChar char="•"/>
            </a:pPr>
            <a:r>
              <a:rPr lang="en-US" sz="2400" dirty="0"/>
              <a:t>PSIRTs may be part of your workflow </a:t>
            </a:r>
            <a:r>
              <a:rPr lang="en-US" sz="2400" dirty="0" smtClean="0"/>
              <a:t>if </a:t>
            </a:r>
            <a:r>
              <a:rPr lang="en-US" sz="2400" dirty="0"/>
              <a:t>your organization releases </a:t>
            </a:r>
            <a:r>
              <a:rPr lang="en-US" sz="2400" dirty="0" smtClean="0"/>
              <a:t>products</a:t>
            </a:r>
          </a:p>
          <a:p>
            <a:pPr marL="342900" indent="-342900">
              <a:buClr>
                <a:schemeClr val="tx1"/>
              </a:buClr>
              <a:buFont typeface="Arial" pitchFamily="34" charset="0"/>
              <a:buChar char="•"/>
            </a:pPr>
            <a:r>
              <a:rPr lang="en-US" sz="2400" dirty="0" smtClean="0"/>
              <a:t>Make sure you take the time to familiarize yourself with the structure of the CSIRT in your organization</a:t>
            </a:r>
            <a:endParaRPr lang="en-US" sz="2400" dirty="0"/>
          </a:p>
        </p:txBody>
      </p:sp>
    </p:spTree>
    <p:extLst>
      <p:ext uri="{BB962C8B-B14F-4D97-AF65-F5344CB8AC3E}">
        <p14:creationId xmlns:p14="http://schemas.microsoft.com/office/powerpoint/2010/main" val="91224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CSIRT Structure: Simple Example</a:t>
            </a:r>
            <a:endParaRPr lang="en-US" dirty="0"/>
          </a:p>
        </p:txBody>
      </p:sp>
      <p:graphicFrame>
        <p:nvGraphicFramePr>
          <p:cNvPr id="3" name="Diagram 2"/>
          <p:cNvGraphicFramePr/>
          <p:nvPr>
            <p:extLst>
              <p:ext uri="{D42A27DB-BD31-4B8C-83A1-F6EECF244321}">
                <p14:modId xmlns:p14="http://schemas.microsoft.com/office/powerpoint/2010/main" val="4178173429"/>
              </p:ext>
            </p:extLst>
          </p:nvPr>
        </p:nvGraphicFramePr>
        <p:xfrm>
          <a:off x="1524000" y="1397854"/>
          <a:ext cx="6096000" cy="4062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504131" y="5784619"/>
            <a:ext cx="3521224" cy="3127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1499" tIns="41499" rIns="41499" bIns="41499" numCol="1" spcCol="34583" rtlCol="0" anchor="t">
            <a:spAutoFit/>
          </a:bodyPr>
          <a:lstStyle/>
          <a:p>
            <a:pPr defTabSz="407795" fontAlgn="auto" latinLnBrk="1">
              <a:lnSpc>
                <a:spcPct val="93000"/>
              </a:lnSpc>
              <a:spcBef>
                <a:spcPts val="0"/>
              </a:spcBef>
              <a:spcAft>
                <a:spcPts val="0"/>
              </a:spcAft>
            </a:pPr>
            <a:r>
              <a:rPr lang="en-US" sz="1600" dirty="0">
                <a:solidFill>
                  <a:srgbClr val="000000"/>
                </a:solidFill>
                <a:latin typeface="Lucida Sans"/>
                <a:ea typeface="Times New Roman"/>
                <a:cs typeface="Times New Roman"/>
                <a:sym typeface="Times New Roman"/>
              </a:rPr>
              <a:t>* Organization’s Chief Security Officer</a:t>
            </a:r>
          </a:p>
        </p:txBody>
      </p:sp>
    </p:spTree>
    <p:extLst>
      <p:ext uri="{BB962C8B-B14F-4D97-AF65-F5344CB8AC3E}">
        <p14:creationId xmlns:p14="http://schemas.microsoft.com/office/powerpoint/2010/main" val="3122226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219284771"/>
              </p:ext>
            </p:extLst>
          </p:nvPr>
        </p:nvGraphicFramePr>
        <p:xfrm>
          <a:off x="1771243" y="1585507"/>
          <a:ext cx="7116467" cy="4369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Straight Connector 6"/>
          <p:cNvCxnSpPr/>
          <p:nvPr/>
        </p:nvCxnSpPr>
        <p:spPr>
          <a:xfrm>
            <a:off x="2684342" y="3105786"/>
            <a:ext cx="3129843" cy="183914"/>
          </a:xfrm>
          <a:prstGeom prst="line">
            <a:avLst/>
          </a:prstGeom>
          <a:noFill/>
          <a:ln w="25400" cap="flat">
            <a:solidFill>
              <a:schemeClr val="accent6">
                <a:lumMod val="75000"/>
              </a:schemeClr>
            </a:solidFill>
            <a:prstDash val="dash"/>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2" name="Title 1"/>
          <p:cNvSpPr>
            <a:spLocks noGrp="1"/>
          </p:cNvSpPr>
          <p:nvPr>
            <p:ph type="title"/>
          </p:nvPr>
        </p:nvSpPr>
        <p:spPr/>
        <p:txBody>
          <a:bodyPr/>
          <a:lstStyle/>
          <a:p>
            <a:r>
              <a:rPr lang="en-US" dirty="0" smtClean="0"/>
              <a:t>CSIRT Structure: 24x7 Example</a:t>
            </a:r>
            <a:endParaRPr lang="en-US" dirty="0"/>
          </a:p>
        </p:txBody>
      </p:sp>
      <p:graphicFrame>
        <p:nvGraphicFramePr>
          <p:cNvPr id="5" name="Diagram 4"/>
          <p:cNvGraphicFramePr/>
          <p:nvPr>
            <p:extLst>
              <p:ext uri="{D42A27DB-BD31-4B8C-83A1-F6EECF244321}">
                <p14:modId xmlns:p14="http://schemas.microsoft.com/office/powerpoint/2010/main" val="2564726351"/>
              </p:ext>
            </p:extLst>
          </p:nvPr>
        </p:nvGraphicFramePr>
        <p:xfrm>
          <a:off x="428158" y="1691659"/>
          <a:ext cx="2858818" cy="271092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TextBox 16"/>
          <p:cNvSpPr txBox="1"/>
          <p:nvPr/>
        </p:nvSpPr>
        <p:spPr>
          <a:xfrm>
            <a:off x="2395643" y="6141080"/>
            <a:ext cx="3521224" cy="3127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1499" tIns="41499" rIns="41499" bIns="41499" numCol="1" spcCol="34583" rtlCol="0" anchor="t">
            <a:spAutoFit/>
          </a:bodyPr>
          <a:lstStyle/>
          <a:p>
            <a:pPr defTabSz="407795" fontAlgn="auto" latinLnBrk="1">
              <a:lnSpc>
                <a:spcPct val="93000"/>
              </a:lnSpc>
              <a:spcBef>
                <a:spcPts val="0"/>
              </a:spcBef>
              <a:spcAft>
                <a:spcPts val="0"/>
              </a:spcAft>
            </a:pPr>
            <a:r>
              <a:rPr lang="en-US" sz="1600" dirty="0">
                <a:solidFill>
                  <a:srgbClr val="000000"/>
                </a:solidFill>
                <a:latin typeface="Lucida Sans"/>
                <a:ea typeface="Times New Roman"/>
                <a:cs typeface="Times New Roman"/>
                <a:sym typeface="Times New Roman"/>
              </a:rPr>
              <a:t>* Organization’s Chief Security Officer</a:t>
            </a:r>
          </a:p>
        </p:txBody>
      </p:sp>
    </p:spTree>
    <p:extLst>
      <p:ext uri="{BB962C8B-B14F-4D97-AF65-F5344CB8AC3E}">
        <p14:creationId xmlns:p14="http://schemas.microsoft.com/office/powerpoint/2010/main" val="888767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Flow of Information within CSIRT</a:t>
            </a:r>
            <a:endParaRPr lang="en-US" dirty="0"/>
          </a:p>
        </p:txBody>
      </p:sp>
      <p:sp>
        <p:nvSpPr>
          <p:cNvPr id="3" name="Text Placeholder 2"/>
          <p:cNvSpPr>
            <a:spLocks noGrp="1"/>
          </p:cNvSpPr>
          <p:nvPr>
            <p:ph type="body" sz="quarter" idx="10"/>
          </p:nvPr>
        </p:nvSpPr>
        <p:spPr>
          <a:xfrm>
            <a:off x="457200" y="1828800"/>
            <a:ext cx="8258175" cy="3677285"/>
          </a:xfrm>
        </p:spPr>
        <p:txBody>
          <a:bodyPr/>
          <a:lstStyle/>
          <a:p>
            <a:pPr marL="342900" lvl="0" indent="-342900">
              <a:buClr>
                <a:schemeClr val="tx1"/>
              </a:buClr>
              <a:buFont typeface="Arial" panose="020B0604020202020204" pitchFamily="34" charset="0"/>
              <a:buChar char="•"/>
            </a:pPr>
            <a:r>
              <a:rPr lang="en-US" sz="2400" dirty="0"/>
              <a:t>The way in which information flows within the CSIRT varies from organization to </a:t>
            </a:r>
            <a:r>
              <a:rPr lang="en-US" sz="2400" dirty="0" smtClean="0"/>
              <a:t>organization</a:t>
            </a:r>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0932" y="3092075"/>
            <a:ext cx="7589520" cy="2773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7843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CSIRTs Working in Shifts</a:t>
            </a:r>
            <a:endParaRPr lang="en-US" dirty="0"/>
          </a:p>
        </p:txBody>
      </p:sp>
      <p:sp>
        <p:nvSpPr>
          <p:cNvPr id="3" name="Text Placeholder 2"/>
          <p:cNvSpPr>
            <a:spLocks noGrp="1"/>
          </p:cNvSpPr>
          <p:nvPr>
            <p:ph type="body" sz="quarter" idx="10"/>
          </p:nvPr>
        </p:nvSpPr>
        <p:spPr/>
        <p:txBody>
          <a:bodyPr/>
          <a:lstStyle/>
          <a:p>
            <a:pPr lvl="0">
              <a:buClr>
                <a:schemeClr val="tx1"/>
              </a:buClr>
            </a:pPr>
            <a:r>
              <a:rPr lang="en-US" sz="2400" dirty="0"/>
              <a:t>When one member of a CSIRT is working on an incident and a shift change occurs, one of two things must happen</a:t>
            </a:r>
            <a:r>
              <a:rPr lang="en-US" sz="2400" dirty="0" smtClean="0"/>
              <a:t>:</a:t>
            </a:r>
            <a:endParaRPr lang="en-US" sz="2400" dirty="0"/>
          </a:p>
          <a:p>
            <a:pPr marL="457200" lvl="0" indent="-457200">
              <a:buClr>
                <a:schemeClr val="tx1"/>
              </a:buClr>
              <a:buFont typeface="+mj-lt"/>
              <a:buAutoNum type="arabicPeriod"/>
            </a:pPr>
            <a:r>
              <a:rPr lang="en-US" sz="2400" dirty="0" smtClean="0"/>
              <a:t>The </a:t>
            </a:r>
            <a:r>
              <a:rPr lang="en-US" sz="2400" dirty="0"/>
              <a:t>CSIRT member hands off the incident duties to the corresponding CSIRT member on the next </a:t>
            </a:r>
            <a:r>
              <a:rPr lang="en-US" sz="2400" dirty="0" smtClean="0"/>
              <a:t>shift</a:t>
            </a:r>
            <a:endParaRPr lang="en-US" sz="2400" dirty="0"/>
          </a:p>
          <a:p>
            <a:pPr marL="457200" lvl="0" indent="-457200">
              <a:buClr>
                <a:schemeClr val="tx1"/>
              </a:buClr>
              <a:buFont typeface="+mj-lt"/>
              <a:buAutoNum type="arabicPeriod"/>
            </a:pPr>
            <a:r>
              <a:rPr lang="en-US" sz="2400" dirty="0" smtClean="0"/>
              <a:t>The </a:t>
            </a:r>
            <a:r>
              <a:rPr lang="en-US" sz="2400" dirty="0"/>
              <a:t>CSIRT stays on in an overtime capacity to finish handling the </a:t>
            </a:r>
            <a:r>
              <a:rPr lang="en-US" sz="2400" dirty="0" smtClean="0"/>
              <a:t>incident</a:t>
            </a:r>
            <a:endParaRPr lang="en-US" sz="24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4575378"/>
            <a:ext cx="2286000" cy="1366242"/>
          </a:xfrm>
          <a:prstGeom prst="rect">
            <a:avLst/>
          </a:prstGeom>
        </p:spPr>
      </p:pic>
      <p:sp>
        <p:nvSpPr>
          <p:cNvPr id="7" name="Text Placeholder 2"/>
          <p:cNvSpPr txBox="1">
            <a:spLocks/>
          </p:cNvSpPr>
          <p:nvPr/>
        </p:nvSpPr>
        <p:spPr bwMode="auto">
          <a:xfrm>
            <a:off x="3208508" y="4609753"/>
            <a:ext cx="5478292" cy="138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1"/>
              </a:buClr>
            </a:pPr>
            <a:r>
              <a:rPr lang="en-US" sz="2400" i="1" dirty="0" smtClean="0"/>
              <a:t>Note: </a:t>
            </a:r>
            <a:r>
              <a:rPr lang="en-US" sz="2400" dirty="0" smtClean="0"/>
              <a:t>At no point should any major incident be left without a handler</a:t>
            </a:r>
            <a:endParaRPr lang="en-US" sz="2400" dirty="0"/>
          </a:p>
        </p:txBody>
      </p:sp>
    </p:spTree>
    <p:extLst>
      <p:ext uri="{BB962C8B-B14F-4D97-AF65-F5344CB8AC3E}">
        <p14:creationId xmlns:p14="http://schemas.microsoft.com/office/powerpoint/2010/main" val="1235297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How does the </a:t>
            </a:r>
            <a:r>
              <a:rPr lang="en-US" dirty="0">
                <a:solidFill>
                  <a:schemeClr val="bg1"/>
                </a:solidFill>
                <a:effectLst>
                  <a:outerShdw blurRad="38100" dist="38100" dir="2700000" algn="tl">
                    <a:srgbClr val="000000">
                      <a:alpha val="43137"/>
                    </a:srgbClr>
                  </a:outerShdw>
                </a:effectLst>
              </a:rPr>
              <a:t>exchange of information during </a:t>
            </a:r>
            <a:r>
              <a:rPr lang="en-US" dirty="0" smtClean="0">
                <a:solidFill>
                  <a:schemeClr val="bg1"/>
                </a:solidFill>
                <a:effectLst>
                  <a:outerShdw blurRad="38100" dist="38100" dir="2700000" algn="tl">
                    <a:srgbClr val="000000">
                      <a:alpha val="43137"/>
                    </a:srgbClr>
                  </a:outerShdw>
                </a:effectLst>
              </a:rPr>
              <a:t>CSIRT shifts work in your organization? </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5, Incident Coordination,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7780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4756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816709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3: </a:t>
            </a:r>
            <a:br>
              <a:rPr lang="en-US" altLang="en-US" dirty="0" smtClean="0"/>
            </a:br>
            <a:r>
              <a:rPr lang="en-US" altLang="en-US" dirty="0" smtClean="0"/>
              <a:t>Incident Response Processes</a:t>
            </a:r>
          </a:p>
        </p:txBody>
      </p:sp>
    </p:spTree>
    <p:extLst>
      <p:ext uri="{BB962C8B-B14F-4D97-AF65-F5344CB8AC3E}">
        <p14:creationId xmlns:p14="http://schemas.microsoft.com/office/powerpoint/2010/main" val="181698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Incident Management Processes</a:t>
            </a:r>
            <a:endParaRPr lang="en-US" dirty="0"/>
          </a:p>
        </p:txBody>
      </p:sp>
      <p:grpSp>
        <p:nvGrpSpPr>
          <p:cNvPr id="15" name="Group 14"/>
          <p:cNvGrpSpPr/>
          <p:nvPr/>
        </p:nvGrpSpPr>
        <p:grpSpPr>
          <a:xfrm>
            <a:off x="1813213" y="980902"/>
            <a:ext cx="5517573" cy="5437216"/>
            <a:chOff x="1619250" y="857250"/>
            <a:chExt cx="5810250" cy="5810250"/>
          </a:xfrm>
        </p:grpSpPr>
        <p:sp>
          <p:nvSpPr>
            <p:cNvPr id="17" name="Oval 16"/>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18" name="Oval 17"/>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2" name="TextBox 21"/>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3" name="TextBox 22"/>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4" name="Down Arrow 23"/>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5" name="Down Arrow 24"/>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Tree>
    <p:extLst>
      <p:ext uri="{BB962C8B-B14F-4D97-AF65-F5344CB8AC3E}">
        <p14:creationId xmlns:p14="http://schemas.microsoft.com/office/powerpoint/2010/main" val="191438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lock Arc 3"/>
          <p:cNvSpPr/>
          <p:nvPr/>
        </p:nvSpPr>
        <p:spPr>
          <a:xfrm>
            <a:off x="-2051686" y="0"/>
            <a:ext cx="4686397" cy="4838968"/>
          </a:xfrm>
          <a:prstGeom prst="blockArc">
            <a:avLst>
              <a:gd name="adj1" fmla="val 21574024"/>
              <a:gd name="adj2" fmla="val 5398946"/>
              <a:gd name="adj3" fmla="val 33425"/>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Incident Response Process</a:t>
            </a:r>
            <a:endParaRPr lang="en-US" dirty="0"/>
          </a:p>
        </p:txBody>
      </p:sp>
      <p:sp>
        <p:nvSpPr>
          <p:cNvPr id="3" name="Text Placeholder 2"/>
          <p:cNvSpPr>
            <a:spLocks noGrp="1"/>
          </p:cNvSpPr>
          <p:nvPr>
            <p:ph type="body" sz="quarter" idx="10"/>
          </p:nvPr>
        </p:nvSpPr>
        <p:spPr/>
        <p:txBody>
          <a:bodyPr/>
          <a:lstStyle/>
          <a:p>
            <a:pPr lvl="0">
              <a:buClr>
                <a:schemeClr val="tx1"/>
              </a:buClr>
            </a:pPr>
            <a:r>
              <a:rPr lang="en-US" sz="2400" dirty="0"/>
              <a:t>There are four phases to every incident response plan</a:t>
            </a:r>
            <a:r>
              <a:rPr lang="en-US" sz="2400" dirty="0" smtClean="0"/>
              <a:t>:</a:t>
            </a:r>
            <a:endParaRPr lang="en-US" sz="2400" dirty="0"/>
          </a:p>
        </p:txBody>
      </p:sp>
      <p:grpSp>
        <p:nvGrpSpPr>
          <p:cNvPr id="6" name="Group 5"/>
          <p:cNvGrpSpPr/>
          <p:nvPr/>
        </p:nvGrpSpPr>
        <p:grpSpPr>
          <a:xfrm>
            <a:off x="2082483" y="3719593"/>
            <a:ext cx="6625914" cy="1837778"/>
            <a:chOff x="2082483" y="3719593"/>
            <a:chExt cx="6625914" cy="1837778"/>
          </a:xfrm>
        </p:grpSpPr>
        <p:sp>
          <p:nvSpPr>
            <p:cNvPr id="5" name="Right Arrow 4"/>
            <p:cNvSpPr/>
            <p:nvPr/>
          </p:nvSpPr>
          <p:spPr>
            <a:xfrm>
              <a:off x="2082483" y="3719593"/>
              <a:ext cx="1656479" cy="1837778"/>
            </a:xfrm>
            <a:prstGeom prst="rightArrow">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smtClean="0">
                  <a:latin typeface="Lucida Sans"/>
                </a:rPr>
                <a:t>Detect</a:t>
              </a:r>
              <a:endParaRPr lang="en-US" dirty="0">
                <a:latin typeface="Lucida Sans"/>
              </a:endParaRPr>
            </a:p>
          </p:txBody>
        </p:sp>
        <p:sp>
          <p:nvSpPr>
            <p:cNvPr id="7" name="Right Arrow 6"/>
            <p:cNvSpPr/>
            <p:nvPr/>
          </p:nvSpPr>
          <p:spPr>
            <a:xfrm>
              <a:off x="3738962" y="3719593"/>
              <a:ext cx="1656479" cy="1837778"/>
            </a:xfrm>
            <a:prstGeom prst="rightArrow">
              <a:avLst/>
            </a:prstGeom>
            <a:solidFill>
              <a:schemeClr val="accent4">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Triage</a:t>
              </a:r>
            </a:p>
          </p:txBody>
        </p:sp>
        <p:sp>
          <p:nvSpPr>
            <p:cNvPr id="8" name="Right Arrow 7"/>
            <p:cNvSpPr/>
            <p:nvPr/>
          </p:nvSpPr>
          <p:spPr>
            <a:xfrm>
              <a:off x="5395440" y="3719593"/>
              <a:ext cx="1656479" cy="1837778"/>
            </a:xfrm>
            <a:prstGeom prst="rightArrow">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Analyze</a:t>
              </a:r>
            </a:p>
          </p:txBody>
        </p:sp>
        <p:sp>
          <p:nvSpPr>
            <p:cNvPr id="9" name="Right Arrow 8"/>
            <p:cNvSpPr/>
            <p:nvPr/>
          </p:nvSpPr>
          <p:spPr>
            <a:xfrm>
              <a:off x="7051918" y="3719593"/>
              <a:ext cx="1656479" cy="1837778"/>
            </a:xfrm>
            <a:prstGeom prst="rightArrow">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Respond</a:t>
              </a:r>
            </a:p>
          </p:txBody>
        </p:sp>
      </p:grpSp>
      <p:sp>
        <p:nvSpPr>
          <p:cNvPr id="10" name="TextBox 9"/>
          <p:cNvSpPr txBox="1"/>
          <p:nvPr/>
        </p:nvSpPr>
        <p:spPr bwMode="auto">
          <a:xfrm>
            <a:off x="479268" y="3157960"/>
            <a:ext cx="1620970" cy="1123265"/>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Tree>
    <p:extLst>
      <p:ext uri="{BB962C8B-B14F-4D97-AF65-F5344CB8AC3E}">
        <p14:creationId xmlns:p14="http://schemas.microsoft.com/office/powerpoint/2010/main" val="761113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Phase 1 – Detect</a:t>
            </a:r>
            <a:endParaRPr lang="en-US" dirty="0"/>
          </a:p>
        </p:txBody>
      </p:sp>
      <p:sp>
        <p:nvSpPr>
          <p:cNvPr id="3" name="Text Placeholder 2"/>
          <p:cNvSpPr>
            <a:spLocks noGrp="1"/>
          </p:cNvSpPr>
          <p:nvPr>
            <p:ph type="body" sz="quarter" idx="10"/>
          </p:nvPr>
        </p:nvSpPr>
        <p:spPr>
          <a:xfrm>
            <a:off x="457200" y="2861807"/>
            <a:ext cx="8258175" cy="2613798"/>
          </a:xfrm>
        </p:spPr>
        <p:txBody>
          <a:bodyPr/>
          <a:lstStyle/>
          <a:p>
            <a:pPr lvl="0">
              <a:buClr>
                <a:schemeClr val="tx1"/>
              </a:buClr>
            </a:pPr>
            <a:r>
              <a:rPr lang="en-US" sz="2400" dirty="0"/>
              <a:t>The CSIRT must first gather evidence to </a:t>
            </a:r>
            <a:r>
              <a:rPr lang="en-US" sz="2400" dirty="0" smtClean="0"/>
              <a:t>determine: </a:t>
            </a:r>
          </a:p>
          <a:p>
            <a:pPr marL="342900" indent="-342900">
              <a:buClr>
                <a:schemeClr val="tx1"/>
              </a:buClr>
              <a:buFont typeface="Arial" panose="020B0604020202020204" pitchFamily="34" charset="0"/>
              <a:buChar char="•"/>
            </a:pPr>
            <a:r>
              <a:rPr lang="en-US" sz="2400" dirty="0"/>
              <a:t>Whether there is an incident </a:t>
            </a:r>
          </a:p>
          <a:p>
            <a:pPr marL="342900" indent="-342900">
              <a:buClr>
                <a:schemeClr val="tx1"/>
              </a:buClr>
              <a:buFont typeface="Arial" panose="020B0604020202020204" pitchFamily="34" charset="0"/>
              <a:buChar char="•"/>
            </a:pPr>
            <a:r>
              <a:rPr lang="en-US" sz="2400" dirty="0"/>
              <a:t>What type of incident</a:t>
            </a:r>
          </a:p>
          <a:p>
            <a:pPr marL="342900" indent="-342900">
              <a:buClr>
                <a:schemeClr val="tx1"/>
              </a:buClr>
              <a:buFont typeface="Arial" panose="020B0604020202020204" pitchFamily="34" charset="0"/>
              <a:buChar char="•"/>
            </a:pPr>
            <a:r>
              <a:rPr lang="en-US" sz="2400" dirty="0"/>
              <a:t>Details about the incident</a:t>
            </a:r>
          </a:p>
        </p:txBody>
      </p:sp>
      <p:grpSp>
        <p:nvGrpSpPr>
          <p:cNvPr id="12" name="Group 11"/>
          <p:cNvGrpSpPr/>
          <p:nvPr/>
        </p:nvGrpSpPr>
        <p:grpSpPr>
          <a:xfrm>
            <a:off x="1259043" y="907302"/>
            <a:ext cx="6625914" cy="1837778"/>
            <a:chOff x="2082483" y="3719593"/>
            <a:chExt cx="6625914" cy="1837778"/>
          </a:xfrm>
        </p:grpSpPr>
        <p:sp>
          <p:nvSpPr>
            <p:cNvPr id="13" name="Right Arrow 12"/>
            <p:cNvSpPr/>
            <p:nvPr/>
          </p:nvSpPr>
          <p:spPr>
            <a:xfrm>
              <a:off x="2082483" y="3719593"/>
              <a:ext cx="1656479" cy="1837778"/>
            </a:xfrm>
            <a:prstGeom prst="rightArrow">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smtClean="0">
                  <a:latin typeface="Lucida Sans"/>
                </a:rPr>
                <a:t>Detect</a:t>
              </a:r>
              <a:endParaRPr lang="en-US" dirty="0">
                <a:latin typeface="Lucida Sans"/>
              </a:endParaRPr>
            </a:p>
          </p:txBody>
        </p:sp>
        <p:sp>
          <p:nvSpPr>
            <p:cNvPr id="14" name="Right Arrow 13"/>
            <p:cNvSpPr/>
            <p:nvPr/>
          </p:nvSpPr>
          <p:spPr>
            <a:xfrm>
              <a:off x="3738962"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Triage</a:t>
              </a:r>
            </a:p>
          </p:txBody>
        </p:sp>
        <p:sp>
          <p:nvSpPr>
            <p:cNvPr id="15" name="Right Arrow 14"/>
            <p:cNvSpPr/>
            <p:nvPr/>
          </p:nvSpPr>
          <p:spPr>
            <a:xfrm>
              <a:off x="5395440"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Analyze</a:t>
              </a:r>
            </a:p>
          </p:txBody>
        </p:sp>
        <p:sp>
          <p:nvSpPr>
            <p:cNvPr id="16" name="Right Arrow 15"/>
            <p:cNvSpPr/>
            <p:nvPr/>
          </p:nvSpPr>
          <p:spPr>
            <a:xfrm>
              <a:off x="7051918"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Respond</a:t>
              </a:r>
            </a:p>
          </p:txBody>
        </p:sp>
      </p:grpSp>
    </p:spTree>
    <p:extLst>
      <p:ext uri="{BB962C8B-B14F-4D97-AF65-F5344CB8AC3E}">
        <p14:creationId xmlns:p14="http://schemas.microsoft.com/office/powerpoint/2010/main" val="113508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Phase 2 – Triage</a:t>
            </a:r>
            <a:endParaRPr lang="en-US" dirty="0"/>
          </a:p>
        </p:txBody>
      </p:sp>
      <p:sp>
        <p:nvSpPr>
          <p:cNvPr id="3" name="Text Placeholder 2"/>
          <p:cNvSpPr>
            <a:spLocks noGrp="1"/>
          </p:cNvSpPr>
          <p:nvPr>
            <p:ph type="body" sz="quarter" idx="10"/>
          </p:nvPr>
        </p:nvSpPr>
        <p:spPr>
          <a:xfrm>
            <a:off x="457200" y="2882348"/>
            <a:ext cx="8258175" cy="2623737"/>
          </a:xfrm>
        </p:spPr>
        <p:txBody>
          <a:bodyPr>
            <a:normAutofit fontScale="85000" lnSpcReduction="20000"/>
          </a:bodyPr>
          <a:lstStyle/>
          <a:p>
            <a:pPr lvl="0">
              <a:lnSpc>
                <a:spcPct val="100000"/>
              </a:lnSpc>
              <a:buClr>
                <a:schemeClr val="tx1"/>
              </a:buClr>
            </a:pPr>
            <a:r>
              <a:rPr lang="en-US" sz="2400" dirty="0"/>
              <a:t>The CSIRT must limit the damage to the organization and follow certain steps to make sure the incident is contained</a:t>
            </a:r>
            <a:r>
              <a:rPr lang="en-US" sz="2400" dirty="0" smtClean="0"/>
              <a:t>:</a:t>
            </a:r>
            <a:endParaRPr lang="en-US" sz="2400" dirty="0"/>
          </a:p>
          <a:p>
            <a:pPr marL="342900" lvl="0" indent="-342900">
              <a:lnSpc>
                <a:spcPct val="100000"/>
              </a:lnSpc>
              <a:buClr>
                <a:schemeClr val="tx1"/>
              </a:buClr>
              <a:buFont typeface="Arial" panose="020B0604020202020204" pitchFamily="34" charset="0"/>
              <a:buChar char="•"/>
            </a:pPr>
            <a:r>
              <a:rPr lang="en-US" sz="2400" dirty="0" smtClean="0"/>
              <a:t>Short-term containment</a:t>
            </a:r>
            <a:r>
              <a:rPr lang="en-US" sz="2400" dirty="0"/>
              <a:t>:</a:t>
            </a:r>
            <a:r>
              <a:rPr lang="en-US" sz="2400" dirty="0" smtClean="0"/>
              <a:t> </a:t>
            </a:r>
            <a:r>
              <a:rPr lang="en-US" sz="2400" dirty="0"/>
              <a:t>limiting the damage as quickly as </a:t>
            </a:r>
            <a:r>
              <a:rPr lang="en-US" sz="2400" dirty="0" smtClean="0"/>
              <a:t>possible</a:t>
            </a:r>
            <a:endParaRPr lang="en-US" sz="2400" dirty="0"/>
          </a:p>
          <a:p>
            <a:pPr marL="342900" lvl="0" indent="-342900">
              <a:lnSpc>
                <a:spcPct val="100000"/>
              </a:lnSpc>
              <a:buClr>
                <a:schemeClr val="tx1"/>
              </a:buClr>
              <a:buFont typeface="Arial" panose="020B0604020202020204" pitchFamily="34" charset="0"/>
              <a:buChar char="•"/>
            </a:pPr>
            <a:r>
              <a:rPr lang="en-US" sz="2400" dirty="0" smtClean="0"/>
              <a:t>Forensic evidence collection: backing </a:t>
            </a:r>
            <a:r>
              <a:rPr lang="en-US" sz="2400" dirty="0"/>
              <a:t>up the affected systems and preserving </a:t>
            </a:r>
            <a:r>
              <a:rPr lang="en-US" sz="2400" dirty="0" smtClean="0"/>
              <a:t>forensic evidence </a:t>
            </a:r>
            <a:r>
              <a:rPr lang="en-US" sz="2400" dirty="0"/>
              <a:t>in the event of a criminal </a:t>
            </a:r>
            <a:r>
              <a:rPr lang="en-US" sz="2400" dirty="0" smtClean="0"/>
              <a:t>act</a:t>
            </a:r>
            <a:endParaRPr lang="en-US" sz="2400" dirty="0"/>
          </a:p>
          <a:p>
            <a:pPr marL="342900" lvl="0" indent="-342900">
              <a:lnSpc>
                <a:spcPct val="100000"/>
              </a:lnSpc>
              <a:buClr>
                <a:schemeClr val="tx1"/>
              </a:buClr>
              <a:buFont typeface="Arial" panose="020B0604020202020204" pitchFamily="34" charset="0"/>
              <a:buChar char="•"/>
            </a:pPr>
            <a:r>
              <a:rPr lang="en-US" sz="2400" dirty="0" smtClean="0"/>
              <a:t>Long-term containment</a:t>
            </a:r>
            <a:r>
              <a:rPr lang="en-US" sz="2400" dirty="0"/>
              <a:t>:</a:t>
            </a:r>
            <a:r>
              <a:rPr lang="en-US" sz="2400" dirty="0" smtClean="0"/>
              <a:t> </a:t>
            </a:r>
            <a:r>
              <a:rPr lang="en-US" sz="2400" dirty="0"/>
              <a:t>temporarily replacing the systems so normal production can </a:t>
            </a:r>
            <a:r>
              <a:rPr lang="en-US" sz="2400" dirty="0" smtClean="0"/>
              <a:t>resume</a:t>
            </a:r>
            <a:endParaRPr lang="en-US" sz="2400" dirty="0"/>
          </a:p>
        </p:txBody>
      </p:sp>
      <p:grpSp>
        <p:nvGrpSpPr>
          <p:cNvPr id="12" name="Group 11"/>
          <p:cNvGrpSpPr/>
          <p:nvPr/>
        </p:nvGrpSpPr>
        <p:grpSpPr>
          <a:xfrm>
            <a:off x="1259043" y="917572"/>
            <a:ext cx="6625914" cy="1837778"/>
            <a:chOff x="2082483" y="3719593"/>
            <a:chExt cx="6625914" cy="1837778"/>
          </a:xfrm>
        </p:grpSpPr>
        <p:sp>
          <p:nvSpPr>
            <p:cNvPr id="13" name="Right Arrow 12"/>
            <p:cNvSpPr/>
            <p:nvPr/>
          </p:nvSpPr>
          <p:spPr>
            <a:xfrm>
              <a:off x="2082483"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smtClean="0">
                  <a:latin typeface="Lucida Sans"/>
                </a:rPr>
                <a:t>Detect</a:t>
              </a:r>
              <a:endParaRPr lang="en-US" dirty="0">
                <a:latin typeface="Lucida Sans"/>
              </a:endParaRPr>
            </a:p>
          </p:txBody>
        </p:sp>
        <p:sp>
          <p:nvSpPr>
            <p:cNvPr id="14" name="Right Arrow 13"/>
            <p:cNvSpPr/>
            <p:nvPr/>
          </p:nvSpPr>
          <p:spPr>
            <a:xfrm>
              <a:off x="3738962" y="3719593"/>
              <a:ext cx="1656479" cy="1837778"/>
            </a:xfrm>
            <a:prstGeom prst="rightArrow">
              <a:avLst/>
            </a:prstGeom>
            <a:solidFill>
              <a:schemeClr val="accent4">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Triage</a:t>
              </a:r>
            </a:p>
          </p:txBody>
        </p:sp>
        <p:sp>
          <p:nvSpPr>
            <p:cNvPr id="15" name="Right Arrow 14"/>
            <p:cNvSpPr/>
            <p:nvPr/>
          </p:nvSpPr>
          <p:spPr>
            <a:xfrm>
              <a:off x="5395440"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Analyze</a:t>
              </a:r>
            </a:p>
          </p:txBody>
        </p:sp>
        <p:sp>
          <p:nvSpPr>
            <p:cNvPr id="16" name="Right Arrow 15"/>
            <p:cNvSpPr/>
            <p:nvPr/>
          </p:nvSpPr>
          <p:spPr>
            <a:xfrm>
              <a:off x="7051918"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Respond</a:t>
              </a:r>
            </a:p>
          </p:txBody>
        </p:sp>
      </p:grpSp>
    </p:spTree>
    <p:extLst>
      <p:ext uri="{BB962C8B-B14F-4D97-AF65-F5344CB8AC3E}">
        <p14:creationId xmlns:p14="http://schemas.microsoft.com/office/powerpoint/2010/main" val="376541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Phase 3 – Analyze</a:t>
            </a:r>
            <a:endParaRPr lang="en-US" dirty="0"/>
          </a:p>
        </p:txBody>
      </p:sp>
      <p:sp>
        <p:nvSpPr>
          <p:cNvPr id="3" name="Text Placeholder 2"/>
          <p:cNvSpPr>
            <a:spLocks noGrp="1"/>
          </p:cNvSpPr>
          <p:nvPr>
            <p:ph type="body" sz="quarter" idx="10"/>
          </p:nvPr>
        </p:nvSpPr>
        <p:spPr>
          <a:xfrm>
            <a:off x="457200" y="2867108"/>
            <a:ext cx="8258175" cy="2623737"/>
          </a:xfrm>
        </p:spPr>
        <p:txBody>
          <a:bodyPr/>
          <a:lstStyle/>
          <a:p>
            <a:pPr lvl="0">
              <a:buClr>
                <a:schemeClr val="tx1"/>
              </a:buClr>
            </a:pPr>
            <a:r>
              <a:rPr lang="en-US" sz="2400" dirty="0"/>
              <a:t>The CSIRT must assess the severity and determine the urgency, identifying the possible causes of the </a:t>
            </a:r>
            <a:r>
              <a:rPr lang="en-US" sz="2400" dirty="0" smtClean="0"/>
              <a:t>attack</a:t>
            </a:r>
            <a:endParaRPr lang="en-US" sz="2400" dirty="0"/>
          </a:p>
        </p:txBody>
      </p:sp>
      <p:grpSp>
        <p:nvGrpSpPr>
          <p:cNvPr id="12" name="Group 11"/>
          <p:cNvGrpSpPr/>
          <p:nvPr/>
        </p:nvGrpSpPr>
        <p:grpSpPr>
          <a:xfrm>
            <a:off x="1259043" y="909952"/>
            <a:ext cx="6625914" cy="1837778"/>
            <a:chOff x="2082483" y="3719593"/>
            <a:chExt cx="6625914" cy="1837778"/>
          </a:xfrm>
        </p:grpSpPr>
        <p:sp>
          <p:nvSpPr>
            <p:cNvPr id="13" name="Right Arrow 12"/>
            <p:cNvSpPr/>
            <p:nvPr/>
          </p:nvSpPr>
          <p:spPr>
            <a:xfrm>
              <a:off x="2082483"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smtClean="0">
                  <a:latin typeface="Lucida Sans"/>
                </a:rPr>
                <a:t>Detect</a:t>
              </a:r>
              <a:endParaRPr lang="en-US" dirty="0">
                <a:latin typeface="Lucida Sans"/>
              </a:endParaRPr>
            </a:p>
          </p:txBody>
        </p:sp>
        <p:sp>
          <p:nvSpPr>
            <p:cNvPr id="14" name="Right Arrow 13"/>
            <p:cNvSpPr/>
            <p:nvPr/>
          </p:nvSpPr>
          <p:spPr>
            <a:xfrm>
              <a:off x="3738962"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Triage</a:t>
              </a:r>
            </a:p>
          </p:txBody>
        </p:sp>
        <p:sp>
          <p:nvSpPr>
            <p:cNvPr id="15" name="Right Arrow 14"/>
            <p:cNvSpPr/>
            <p:nvPr/>
          </p:nvSpPr>
          <p:spPr>
            <a:xfrm>
              <a:off x="5395440" y="3719593"/>
              <a:ext cx="1656479" cy="1837778"/>
            </a:xfrm>
            <a:prstGeom prst="rightArrow">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Analyze</a:t>
              </a:r>
            </a:p>
          </p:txBody>
        </p:sp>
        <p:sp>
          <p:nvSpPr>
            <p:cNvPr id="16" name="Right Arrow 15"/>
            <p:cNvSpPr/>
            <p:nvPr/>
          </p:nvSpPr>
          <p:spPr>
            <a:xfrm>
              <a:off x="7051918"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Respond</a:t>
              </a:r>
            </a:p>
          </p:txBody>
        </p:sp>
      </p:grpSp>
    </p:spTree>
    <p:extLst>
      <p:ext uri="{BB962C8B-B14F-4D97-AF65-F5344CB8AC3E}">
        <p14:creationId xmlns:p14="http://schemas.microsoft.com/office/powerpoint/2010/main" val="1382265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Phase 4 – Respond</a:t>
            </a:r>
            <a:endParaRPr lang="en-US" dirty="0"/>
          </a:p>
        </p:txBody>
      </p:sp>
      <p:sp>
        <p:nvSpPr>
          <p:cNvPr id="3" name="Text Placeholder 2"/>
          <p:cNvSpPr>
            <a:spLocks noGrp="1"/>
          </p:cNvSpPr>
          <p:nvPr>
            <p:ph type="body" sz="quarter" idx="10"/>
          </p:nvPr>
        </p:nvSpPr>
        <p:spPr>
          <a:xfrm>
            <a:off x="451314" y="2867108"/>
            <a:ext cx="8686800" cy="2623737"/>
          </a:xfrm>
        </p:spPr>
        <p:txBody>
          <a:bodyPr>
            <a:normAutofit fontScale="92500" lnSpcReduction="20000"/>
          </a:bodyPr>
          <a:lstStyle/>
          <a:p>
            <a:pPr>
              <a:buClr>
                <a:schemeClr val="tx1"/>
              </a:buClr>
            </a:pPr>
            <a:r>
              <a:rPr lang="en-US" sz="2400" dirty="0"/>
              <a:t>The CSIRT </a:t>
            </a:r>
            <a:r>
              <a:rPr lang="en-US" sz="2400" dirty="0" smtClean="0"/>
              <a:t>must:</a:t>
            </a:r>
          </a:p>
          <a:p>
            <a:pPr marL="342900" indent="-342900">
              <a:buClr>
                <a:schemeClr val="tx1"/>
              </a:buClr>
              <a:buFont typeface="Arial" panose="020B0604020202020204" pitchFamily="34" charset="0"/>
              <a:buChar char="•"/>
            </a:pPr>
            <a:r>
              <a:rPr lang="en-US" sz="2400" dirty="0"/>
              <a:t>Remove all dangers from the affected systems</a:t>
            </a:r>
          </a:p>
          <a:p>
            <a:pPr marL="342900" indent="-342900">
              <a:buClr>
                <a:schemeClr val="tx1"/>
              </a:buClr>
              <a:buFont typeface="Arial" panose="020B0604020202020204" pitchFamily="34" charset="0"/>
              <a:buChar char="•"/>
            </a:pPr>
            <a:r>
              <a:rPr lang="en-US" sz="2400" dirty="0"/>
              <a:t>Restore all systems to a permanent operable state</a:t>
            </a:r>
          </a:p>
          <a:p>
            <a:pPr marL="342900" indent="-342900">
              <a:buClr>
                <a:schemeClr val="tx1"/>
              </a:buClr>
              <a:buFont typeface="Arial" panose="020B0604020202020204" pitchFamily="34" charset="0"/>
              <a:buChar char="•"/>
            </a:pPr>
            <a:r>
              <a:rPr lang="en-US" sz="2400" dirty="0"/>
              <a:t>Bring affected systems back into production carefully</a:t>
            </a:r>
          </a:p>
          <a:p>
            <a:pPr marL="342900" indent="-342900">
              <a:buClr>
                <a:schemeClr val="tx1"/>
              </a:buClr>
              <a:buFont typeface="Arial" panose="020B0604020202020204" pitchFamily="34" charset="0"/>
              <a:buChar char="•"/>
            </a:pPr>
            <a:r>
              <a:rPr lang="en-US" sz="2400" dirty="0"/>
              <a:t>Test and monitor </a:t>
            </a:r>
            <a:r>
              <a:rPr lang="en-US" sz="2400" dirty="0" smtClean="0"/>
              <a:t>systems </a:t>
            </a:r>
            <a:r>
              <a:rPr lang="en-US" sz="2400" dirty="0"/>
              <a:t>until </a:t>
            </a:r>
            <a:r>
              <a:rPr lang="en-US" sz="2400" dirty="0" smtClean="0"/>
              <a:t>confidence </a:t>
            </a:r>
            <a:r>
              <a:rPr lang="en-US" sz="2400" dirty="0"/>
              <a:t>is restored</a:t>
            </a:r>
          </a:p>
          <a:p>
            <a:pPr marL="342900" indent="-342900">
              <a:buClr>
                <a:schemeClr val="tx1"/>
              </a:buClr>
              <a:buFont typeface="Arial" panose="020B0604020202020204" pitchFamily="34" charset="0"/>
              <a:buChar char="•"/>
            </a:pPr>
            <a:r>
              <a:rPr lang="en-US" sz="2400" dirty="0"/>
              <a:t>Document the incident and </a:t>
            </a:r>
            <a:r>
              <a:rPr lang="en-US" sz="2400" dirty="0" smtClean="0"/>
              <a:t>its </a:t>
            </a:r>
            <a:r>
              <a:rPr lang="en-US" sz="2400" dirty="0"/>
              <a:t>resolution for future </a:t>
            </a:r>
            <a:r>
              <a:rPr lang="en-US" sz="2400" dirty="0" smtClean="0"/>
              <a:t>use</a:t>
            </a:r>
            <a:endParaRPr lang="en-US" sz="2400" dirty="0"/>
          </a:p>
        </p:txBody>
      </p:sp>
      <p:grpSp>
        <p:nvGrpSpPr>
          <p:cNvPr id="12" name="Group 11"/>
          <p:cNvGrpSpPr/>
          <p:nvPr/>
        </p:nvGrpSpPr>
        <p:grpSpPr>
          <a:xfrm>
            <a:off x="1259043" y="909952"/>
            <a:ext cx="6625914" cy="1837778"/>
            <a:chOff x="2082483" y="3719593"/>
            <a:chExt cx="6625914" cy="1837778"/>
          </a:xfrm>
        </p:grpSpPr>
        <p:sp>
          <p:nvSpPr>
            <p:cNvPr id="13" name="Right Arrow 12"/>
            <p:cNvSpPr/>
            <p:nvPr/>
          </p:nvSpPr>
          <p:spPr>
            <a:xfrm>
              <a:off x="2082483"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smtClean="0">
                  <a:latin typeface="Lucida Sans"/>
                </a:rPr>
                <a:t>Detect</a:t>
              </a:r>
              <a:endParaRPr lang="en-US" dirty="0">
                <a:latin typeface="Lucida Sans"/>
              </a:endParaRPr>
            </a:p>
          </p:txBody>
        </p:sp>
        <p:sp>
          <p:nvSpPr>
            <p:cNvPr id="14" name="Right Arrow 13"/>
            <p:cNvSpPr/>
            <p:nvPr/>
          </p:nvSpPr>
          <p:spPr>
            <a:xfrm>
              <a:off x="3738962"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Triage</a:t>
              </a:r>
            </a:p>
          </p:txBody>
        </p:sp>
        <p:sp>
          <p:nvSpPr>
            <p:cNvPr id="15" name="Right Arrow 14"/>
            <p:cNvSpPr/>
            <p:nvPr/>
          </p:nvSpPr>
          <p:spPr>
            <a:xfrm>
              <a:off x="5395440" y="3719593"/>
              <a:ext cx="1656479" cy="1837778"/>
            </a:xfrm>
            <a:prstGeom prst="rightArrow">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Analyze</a:t>
              </a:r>
            </a:p>
          </p:txBody>
        </p:sp>
        <p:sp>
          <p:nvSpPr>
            <p:cNvPr id="16" name="Right Arrow 15"/>
            <p:cNvSpPr/>
            <p:nvPr/>
          </p:nvSpPr>
          <p:spPr>
            <a:xfrm>
              <a:off x="7051918" y="3719593"/>
              <a:ext cx="1656479" cy="1837778"/>
            </a:xfrm>
            <a:prstGeom prst="rightArrow">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Respond</a:t>
              </a:r>
            </a:p>
          </p:txBody>
        </p:sp>
      </p:grpSp>
    </p:spTree>
    <p:extLst>
      <p:ext uri="{BB962C8B-B14F-4D97-AF65-F5344CB8AC3E}">
        <p14:creationId xmlns:p14="http://schemas.microsoft.com/office/powerpoint/2010/main" val="2428183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Working with Outside Entities</a:t>
            </a:r>
          </a:p>
        </p:txBody>
      </p:sp>
      <p:sp>
        <p:nvSpPr>
          <p:cNvPr id="3" name="Text Placeholder 2"/>
          <p:cNvSpPr>
            <a:spLocks noGrp="1"/>
          </p:cNvSpPr>
          <p:nvPr>
            <p:ph type="body" sz="quarter" idx="10"/>
          </p:nvPr>
        </p:nvSpPr>
        <p:spPr/>
        <p:txBody>
          <a:bodyPr/>
          <a:lstStyle/>
          <a:p>
            <a:pPr lvl="0">
              <a:buClr>
                <a:schemeClr val="tx1"/>
              </a:buClr>
            </a:pPr>
            <a:r>
              <a:rPr lang="en-US" sz="2400" dirty="0" smtClean="0"/>
              <a:t>A CSIRT needs </a:t>
            </a:r>
            <a:r>
              <a:rPr lang="en-US" sz="2400" dirty="0"/>
              <a:t>to cooperate and </a:t>
            </a:r>
            <a:r>
              <a:rPr lang="en-US" sz="2400" dirty="0" smtClean="0"/>
              <a:t/>
            </a:r>
            <a:br>
              <a:rPr lang="en-US" sz="2400" dirty="0" smtClean="0"/>
            </a:br>
            <a:r>
              <a:rPr lang="en-US" sz="2400" dirty="0" smtClean="0"/>
              <a:t>coordinate with:</a:t>
            </a:r>
          </a:p>
          <a:p>
            <a:pPr marL="342900" indent="-342900">
              <a:buClr>
                <a:schemeClr val="tx1"/>
              </a:buClr>
              <a:buFont typeface="Arial" panose="020B0604020202020204" pitchFamily="34" charset="0"/>
              <a:buChar char="•"/>
            </a:pPr>
            <a:r>
              <a:rPr lang="en-US" sz="2400" dirty="0"/>
              <a:t>Vendors  </a:t>
            </a:r>
          </a:p>
          <a:p>
            <a:pPr marL="342900" lvl="0" indent="-342900">
              <a:buClr>
                <a:schemeClr val="tx1"/>
              </a:buClr>
              <a:buFont typeface="Arial" panose="020B0604020202020204" pitchFamily="34" charset="0"/>
              <a:buChar char="•"/>
            </a:pPr>
            <a:r>
              <a:rPr lang="en-US" sz="2400" dirty="0" smtClean="0"/>
              <a:t>Law enforcement</a:t>
            </a:r>
            <a:endParaRPr lang="en-US" sz="2400" dirty="0"/>
          </a:p>
          <a:p>
            <a:pPr marL="342900" lvl="0" indent="-342900">
              <a:buClr>
                <a:schemeClr val="tx1"/>
              </a:buClr>
              <a:buFont typeface="Arial" panose="020B0604020202020204" pitchFamily="34" charset="0"/>
              <a:buChar char="•"/>
            </a:pPr>
            <a:r>
              <a:rPr lang="en-US" sz="2400" dirty="0" smtClean="0"/>
              <a:t>Other agencies or organizations</a:t>
            </a:r>
            <a:endParaRPr lang="en-US" sz="2400" dirty="0"/>
          </a:p>
        </p:txBody>
      </p:sp>
      <p:grpSp>
        <p:nvGrpSpPr>
          <p:cNvPr id="4" name="Group 3"/>
          <p:cNvGrpSpPr/>
          <p:nvPr/>
        </p:nvGrpSpPr>
        <p:grpSpPr>
          <a:xfrm>
            <a:off x="5251324" y="3788685"/>
            <a:ext cx="3435476" cy="2126975"/>
            <a:chOff x="4823941" y="3965712"/>
            <a:chExt cx="3435476" cy="2126975"/>
          </a:xfrm>
        </p:grpSpPr>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9559" r="59171" b="17387"/>
            <a:stretch/>
          </p:blipFill>
          <p:spPr>
            <a:xfrm>
              <a:off x="7185991" y="3965712"/>
              <a:ext cx="1073426" cy="2126975"/>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7689"/>
            <a:stretch/>
          </p:blipFill>
          <p:spPr>
            <a:xfrm>
              <a:off x="4823941" y="3965713"/>
              <a:ext cx="1310490" cy="2126974"/>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1" t="16484" r="45805" b="11739"/>
            <a:stretch/>
          </p:blipFill>
          <p:spPr>
            <a:xfrm>
              <a:off x="6114190" y="3965712"/>
              <a:ext cx="1071951" cy="2126975"/>
            </a:xfrm>
            <a:prstGeom prst="rect">
              <a:avLst/>
            </a:prstGeom>
          </p:spPr>
        </p:pic>
      </p:grpSp>
    </p:spTree>
    <p:extLst>
      <p:ext uri="{BB962C8B-B14F-4D97-AF65-F5344CB8AC3E}">
        <p14:creationId xmlns:p14="http://schemas.microsoft.com/office/powerpoint/2010/main" val="952021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Working with </a:t>
            </a:r>
            <a:r>
              <a:rPr lang="en-US" dirty="0" smtClean="0"/>
              <a:t>Vendors</a:t>
            </a:r>
            <a:endPar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sp>
        <p:nvSpPr>
          <p:cNvPr id="3" name="Text Placeholder 2"/>
          <p:cNvSpPr>
            <a:spLocks noGrp="1"/>
          </p:cNvSpPr>
          <p:nvPr>
            <p:ph type="body" sz="quarter" idx="10"/>
          </p:nvPr>
        </p:nvSpPr>
        <p:spPr/>
        <p:txBody>
          <a:bodyPr/>
          <a:lstStyle/>
          <a:p>
            <a:pPr marL="342900" indent="-342900">
              <a:buClr>
                <a:schemeClr val="tx1"/>
              </a:buClr>
              <a:buFont typeface="Arial" panose="020B0604020202020204" pitchFamily="34" charset="0"/>
              <a:buChar char="•"/>
            </a:pPr>
            <a:r>
              <a:rPr lang="en-US" sz="2400" dirty="0" smtClean="0"/>
              <a:t>Vendors </a:t>
            </a:r>
            <a:r>
              <a:rPr lang="en-US" sz="2400" dirty="0"/>
              <a:t>are groups that provide products, mainly hardware or </a:t>
            </a:r>
            <a:r>
              <a:rPr lang="en-US" sz="2400" dirty="0" smtClean="0"/>
              <a:t>software </a:t>
            </a:r>
            <a:endParaRPr lang="en-US" sz="2400" dirty="0"/>
          </a:p>
          <a:p>
            <a:pPr marL="342900" indent="-342900">
              <a:buClr>
                <a:schemeClr val="tx1"/>
              </a:buClr>
              <a:buFont typeface="Arial" panose="020B0604020202020204" pitchFamily="34" charset="0"/>
              <a:buChar char="•"/>
            </a:pPr>
            <a:r>
              <a:rPr lang="en-US" sz="2400" dirty="0"/>
              <a:t>If there is a problem with a vendor’s hardware or software, </a:t>
            </a:r>
            <a:r>
              <a:rPr lang="en-US" sz="2400" dirty="0" smtClean="0"/>
              <a:t>go </a:t>
            </a:r>
            <a:r>
              <a:rPr lang="en-US" sz="2400" dirty="0"/>
              <a:t>to the vendor’s website to </a:t>
            </a:r>
            <a:r>
              <a:rPr lang="en-US" sz="2400" dirty="0" smtClean="0"/>
              <a:t>look for a fix</a:t>
            </a:r>
            <a:endParaRPr lang="en-US" sz="2400" dirty="0"/>
          </a:p>
          <a:p>
            <a:pPr marL="342900" indent="-342900">
              <a:buClr>
                <a:schemeClr val="tx1"/>
              </a:buClr>
              <a:buFont typeface="Arial" panose="020B0604020202020204" pitchFamily="34" charset="0"/>
              <a:buChar char="•"/>
            </a:pPr>
            <a:r>
              <a:rPr lang="en-US" sz="2400" dirty="0"/>
              <a:t>If a fix is not </a:t>
            </a:r>
            <a:r>
              <a:rPr lang="en-US" sz="2400" dirty="0" smtClean="0"/>
              <a:t>publicized, </a:t>
            </a:r>
            <a:r>
              <a:rPr lang="en-US" sz="2400" dirty="0"/>
              <a:t>contact the </a:t>
            </a:r>
            <a:r>
              <a:rPr lang="en-US" sz="2400" dirty="0" smtClean="0"/>
              <a:t>vendor</a:t>
            </a:r>
            <a:endParaRPr lang="en-US" sz="2400" dirty="0"/>
          </a:p>
          <a:p>
            <a:pPr marL="342900" indent="-342900">
              <a:buClr>
                <a:schemeClr val="tx1"/>
              </a:buClr>
              <a:buFont typeface="Arial" panose="020B0604020202020204" pitchFamily="34" charset="0"/>
              <a:buChar char="•"/>
            </a:pPr>
            <a:r>
              <a:rPr lang="en-US" sz="2400" dirty="0"/>
              <a:t>Often the first point of </a:t>
            </a:r>
            <a:r>
              <a:rPr lang="en-US" sz="2400" dirty="0" smtClean="0"/>
              <a:t/>
            </a:r>
            <a:br>
              <a:rPr lang="en-US" sz="2400" dirty="0" smtClean="0"/>
            </a:br>
            <a:r>
              <a:rPr lang="en-US" sz="2400" dirty="0" smtClean="0"/>
              <a:t>contact </a:t>
            </a:r>
            <a:r>
              <a:rPr lang="en-US" sz="2400" dirty="0"/>
              <a:t>is through that </a:t>
            </a:r>
            <a:r>
              <a:rPr lang="en-US" sz="2400" dirty="0" smtClean="0"/>
              <a:t/>
            </a:r>
            <a:br>
              <a:rPr lang="en-US" sz="2400" dirty="0" smtClean="0"/>
            </a:br>
            <a:r>
              <a:rPr lang="en-US" sz="2400" dirty="0" smtClean="0"/>
              <a:t>vendor’s PSIRT</a:t>
            </a:r>
            <a:endParaRPr lang="en-US" sz="2400" dirty="0"/>
          </a:p>
        </p:txBody>
      </p:sp>
      <p:grpSp>
        <p:nvGrpSpPr>
          <p:cNvPr id="4" name="Group 3"/>
          <p:cNvGrpSpPr/>
          <p:nvPr/>
        </p:nvGrpSpPr>
        <p:grpSpPr>
          <a:xfrm>
            <a:off x="5780867" y="4102764"/>
            <a:ext cx="3113979" cy="1927929"/>
            <a:chOff x="4823941" y="3965712"/>
            <a:chExt cx="3435476" cy="2126975"/>
          </a:xfrm>
        </p:grpSpPr>
        <p:pic>
          <p:nvPicPr>
            <p:cNvPr id="9" name="Picture 8"/>
            <p:cNvPicPr>
              <a:picLocks noChangeAspect="1"/>
            </p:cNvPicPr>
            <p:nvPr/>
          </p:nvPicPr>
          <p:blipFill rotWithShape="1">
            <a:blip r:embed="rId3" cstate="print">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9559" r="59171" b="17387"/>
            <a:stretch/>
          </p:blipFill>
          <p:spPr>
            <a:xfrm>
              <a:off x="7185991" y="3965712"/>
              <a:ext cx="1073426" cy="2126975"/>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7689"/>
            <a:stretch/>
          </p:blipFill>
          <p:spPr>
            <a:xfrm>
              <a:off x="4823941" y="3965713"/>
              <a:ext cx="1310490" cy="2126974"/>
            </a:xfrm>
            <a:prstGeom prst="rect">
              <a:avLst/>
            </a:prstGeom>
          </p:spPr>
        </p:pic>
        <p:pic>
          <p:nvPicPr>
            <p:cNvPr id="11" name="Picture 10"/>
            <p:cNvPicPr>
              <a:picLocks noChangeAspect="1"/>
            </p:cNvPicPr>
            <p:nvPr/>
          </p:nvPicPr>
          <p:blipFill rotWithShape="1">
            <a:blip r:embed="rId6" cstate="print">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1" t="16484" r="45805" b="11739"/>
            <a:stretch/>
          </p:blipFill>
          <p:spPr>
            <a:xfrm>
              <a:off x="6114190" y="3965712"/>
              <a:ext cx="1071951" cy="2126975"/>
            </a:xfrm>
            <a:prstGeom prst="rect">
              <a:avLst/>
            </a:prstGeom>
          </p:spPr>
        </p:pic>
      </p:grpSp>
    </p:spTree>
    <p:extLst>
      <p:ext uri="{BB962C8B-B14F-4D97-AF65-F5344CB8AC3E}">
        <p14:creationId xmlns:p14="http://schemas.microsoft.com/office/powerpoint/2010/main" val="99793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Working with Law Enforcement</a:t>
            </a:r>
            <a:endParaRPr lang="en-US" dirty="0"/>
          </a:p>
        </p:txBody>
      </p:sp>
      <p:sp>
        <p:nvSpPr>
          <p:cNvPr id="3" name="Text Placeholder 2"/>
          <p:cNvSpPr>
            <a:spLocks noGrp="1"/>
          </p:cNvSpPr>
          <p:nvPr>
            <p:ph type="body" sz="quarter" idx="10"/>
          </p:nvPr>
        </p:nvSpPr>
        <p:spPr/>
        <p:txBody>
          <a:bodyPr/>
          <a:lstStyle/>
          <a:p>
            <a:pPr marL="342900" lvl="0" indent="-342900">
              <a:buClr>
                <a:schemeClr val="tx1"/>
              </a:buClr>
              <a:buFont typeface="Arial" panose="020B0604020202020204" pitchFamily="34" charset="0"/>
              <a:buChar char="•"/>
            </a:pPr>
            <a:r>
              <a:rPr lang="en-US" sz="2400" dirty="0"/>
              <a:t>A CSIRT should contact law enforcement when a crime has been </a:t>
            </a:r>
            <a:r>
              <a:rPr lang="en-US" sz="2400" dirty="0" smtClean="0"/>
              <a:t>committed</a:t>
            </a:r>
            <a:endParaRPr lang="en-US" sz="2400" dirty="0"/>
          </a:p>
          <a:p>
            <a:pPr marL="342900" lvl="0" indent="-342900">
              <a:buClr>
                <a:schemeClr val="tx1"/>
              </a:buClr>
              <a:buFont typeface="Arial" panose="020B0604020202020204" pitchFamily="34" charset="0"/>
              <a:buChar char="•"/>
            </a:pPr>
            <a:r>
              <a:rPr lang="en-US" sz="2400" dirty="0" smtClean="0"/>
              <a:t>There </a:t>
            </a:r>
            <a:r>
              <a:rPr lang="en-US" sz="2400" dirty="0"/>
              <a:t>are times when law enforcement might reach out to a CSIRT to gather information on a case or offer professional </a:t>
            </a:r>
            <a:r>
              <a:rPr lang="en-US" sz="2400" dirty="0" smtClean="0"/>
              <a:t>counsel</a:t>
            </a:r>
            <a:endParaRPr lang="en-US" sz="2400" dirty="0"/>
          </a:p>
        </p:txBody>
      </p:sp>
      <p:sp>
        <p:nvSpPr>
          <p:cNvPr id="10" name="Text Placeholder 2"/>
          <p:cNvSpPr txBox="1">
            <a:spLocks/>
          </p:cNvSpPr>
          <p:nvPr/>
        </p:nvSpPr>
        <p:spPr bwMode="auto">
          <a:xfrm>
            <a:off x="457201" y="3410470"/>
            <a:ext cx="4015945" cy="255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0" indent="-342900">
              <a:buClr>
                <a:schemeClr val="tx1"/>
              </a:buClr>
              <a:buFont typeface="Arial" panose="020B0604020202020204" pitchFamily="34" charset="0"/>
              <a:buChar char="•"/>
            </a:pPr>
            <a:r>
              <a:rPr lang="en-US" sz="2400" dirty="0" smtClean="0"/>
              <a:t>The </a:t>
            </a:r>
            <a:r>
              <a:rPr lang="en-US" sz="2400" dirty="0"/>
              <a:t>CSIRT </a:t>
            </a:r>
            <a:r>
              <a:rPr lang="en-US" sz="2400" dirty="0" smtClean="0"/>
              <a:t>might work </a:t>
            </a:r>
            <a:r>
              <a:rPr lang="en-US" sz="2400" dirty="0"/>
              <a:t>with state and federal entities, such as the FBI or </a:t>
            </a:r>
            <a:r>
              <a:rPr lang="en-US" sz="2400" dirty="0" smtClean="0"/>
              <a:t>Interpol</a:t>
            </a:r>
          </a:p>
          <a:p>
            <a:pPr marL="342900" lvl="0" indent="-342900">
              <a:buClr>
                <a:schemeClr val="tx1"/>
              </a:buClr>
              <a:buFont typeface="Arial" panose="020B0604020202020204" pitchFamily="34" charset="0"/>
              <a:buChar char="•"/>
            </a:pPr>
            <a:r>
              <a:rPr lang="en-US" sz="2400" dirty="0" smtClean="0"/>
              <a:t>Organizations have </a:t>
            </a:r>
            <a:r>
              <a:rPr lang="en-US" sz="2400" dirty="0"/>
              <a:t>their own </a:t>
            </a:r>
            <a:r>
              <a:rPr lang="en-US" sz="2400" dirty="0" smtClean="0"/>
              <a:t>processes</a:t>
            </a:r>
            <a:endParaRPr lang="en-US" sz="2400" dirty="0"/>
          </a:p>
        </p:txBody>
      </p:sp>
      <p:grpSp>
        <p:nvGrpSpPr>
          <p:cNvPr id="4" name="Group 3"/>
          <p:cNvGrpSpPr/>
          <p:nvPr/>
        </p:nvGrpSpPr>
        <p:grpSpPr>
          <a:xfrm>
            <a:off x="5251324" y="3788685"/>
            <a:ext cx="3435476" cy="2126975"/>
            <a:chOff x="4823941" y="3965712"/>
            <a:chExt cx="3435476" cy="2126975"/>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 t="16484" r="45805" b="11739"/>
            <a:stretch/>
          </p:blipFill>
          <p:spPr>
            <a:xfrm>
              <a:off x="6114190" y="3965712"/>
              <a:ext cx="1071951" cy="2126975"/>
            </a:xfrm>
            <a:prstGeom prst="rect">
              <a:avLst/>
            </a:prstGeom>
          </p:spPr>
        </p:pic>
        <p:pic>
          <p:nvPicPr>
            <p:cNvPr id="14" name="Picture 13"/>
            <p:cNvPicPr>
              <a:picLocks noChangeAspect="1"/>
            </p:cNvPicPr>
            <p:nvPr/>
          </p:nvPicPr>
          <p:blipFill rotWithShape="1">
            <a:blip r:embed="rId4" cstate="print">
              <a:lum bright="70000" contrast="-70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559" r="59171" b="17387"/>
            <a:stretch/>
          </p:blipFill>
          <p:spPr>
            <a:xfrm>
              <a:off x="7185991" y="3965712"/>
              <a:ext cx="1073426" cy="2126975"/>
            </a:xfrm>
            <a:prstGeom prst="rect">
              <a:avLst/>
            </a:prstGeom>
          </p:spPr>
        </p:pic>
        <p:pic>
          <p:nvPicPr>
            <p:cNvPr id="15" name="Picture 14"/>
            <p:cNvPicPr>
              <a:picLocks noChangeAspect="1"/>
            </p:cNvPicPr>
            <p:nvPr/>
          </p:nvPicPr>
          <p:blipFill rotWithShape="1">
            <a:blip r:embed="rId6" cstate="print">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r="7689"/>
            <a:stretch/>
          </p:blipFill>
          <p:spPr>
            <a:xfrm>
              <a:off x="4823941" y="3965713"/>
              <a:ext cx="1310490" cy="2126974"/>
            </a:xfrm>
            <a:prstGeom prst="rect">
              <a:avLst/>
            </a:prstGeom>
          </p:spPr>
        </p:pic>
      </p:grpSp>
    </p:spTree>
    <p:extLst>
      <p:ext uri="{BB962C8B-B14F-4D97-AF65-F5344CB8AC3E}">
        <p14:creationId xmlns:p14="http://schemas.microsoft.com/office/powerpoint/2010/main" val="12304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fade">
                                      <p:cBhvr>
                                        <p:cTn id="1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a:xfrm>
            <a:off x="457200" y="552450"/>
            <a:ext cx="8229600" cy="411163"/>
          </a:xfrm>
        </p:spPr>
        <p:txBody>
          <a:bodyPr>
            <a:normAutofit fontScale="90000"/>
          </a:bodyPr>
          <a:lstStyle/>
          <a:p>
            <a:r>
              <a:rPr lang="en-US" altLang="en-US" dirty="0" smtClean="0"/>
              <a:t>Agenda</a:t>
            </a:r>
          </a:p>
        </p:txBody>
      </p:sp>
      <p:sp>
        <p:nvSpPr>
          <p:cNvPr id="12291" name="Content Placeholder 4"/>
          <p:cNvSpPr>
            <a:spLocks noGrp="1"/>
          </p:cNvSpPr>
          <p:nvPr>
            <p:ph type="body" sz="quarter" idx="10"/>
          </p:nvPr>
        </p:nvSpPr>
        <p:spPr>
          <a:xfrm>
            <a:off x="361950" y="1373188"/>
            <a:ext cx="8458200" cy="4306887"/>
          </a:xfrm>
        </p:spPr>
        <p:txBody>
          <a:bodyPr/>
          <a:lstStyle/>
          <a:p>
            <a:pPr marL="342900" lvl="1" indent="0">
              <a:buClr>
                <a:srgbClr val="2B812B"/>
              </a:buClr>
              <a:buFont typeface="Arial" panose="020B0604020202020204" pitchFamily="34" charset="0"/>
              <a:buNone/>
              <a:defRPr/>
            </a:pPr>
            <a:r>
              <a:rPr lang="en-US" altLang="en-US" dirty="0" smtClean="0"/>
              <a:t>By the end of this module, you will be able to:</a:t>
            </a:r>
          </a:p>
          <a:p>
            <a:pPr lvl="1">
              <a:buSzTx/>
              <a:buFont typeface="Arial" charset="0"/>
              <a:buChar char="•"/>
              <a:defRPr/>
            </a:pPr>
            <a:r>
              <a:rPr lang="en-US" altLang="en-US" dirty="0" smtClean="0"/>
              <a:t>Identify </a:t>
            </a:r>
            <a:r>
              <a:rPr lang="en-US" altLang="en-US" dirty="0"/>
              <a:t>methods for handling major security events</a:t>
            </a:r>
          </a:p>
          <a:p>
            <a:pPr lvl="1">
              <a:buSzTx/>
              <a:buFont typeface="Arial" charset="0"/>
              <a:buChar char="•"/>
              <a:defRPr/>
            </a:pPr>
            <a:r>
              <a:rPr lang="en-US" altLang="en-US" dirty="0" smtClean="0"/>
              <a:t>Describe </a:t>
            </a:r>
            <a:r>
              <a:rPr lang="en-US" altLang="en-US" dirty="0"/>
              <a:t>how to coordinate responses with other CSIRTs</a:t>
            </a:r>
          </a:p>
          <a:p>
            <a:pPr lvl="1">
              <a:buSzTx/>
              <a:buFont typeface="Arial" charset="0"/>
              <a:buChar char="•"/>
              <a:defRPr/>
            </a:pPr>
            <a:r>
              <a:rPr lang="en-US" dirty="0"/>
              <a:t>Define an incident coordination </a:t>
            </a:r>
            <a:r>
              <a:rPr lang="en-US" dirty="0" smtClean="0"/>
              <a:t>process</a:t>
            </a:r>
          </a:p>
          <a:p>
            <a:pPr lvl="1">
              <a:buSzTx/>
              <a:buFont typeface="Arial" charset="0"/>
              <a:buChar char="•"/>
              <a:defRPr/>
            </a:pPr>
            <a:r>
              <a:rPr lang="en-US" altLang="en-US" dirty="0"/>
              <a:t>Explain processes for working with vendors </a:t>
            </a:r>
          </a:p>
          <a:p>
            <a:pPr lvl="1">
              <a:buSzTx/>
              <a:buFont typeface="Arial" charset="0"/>
              <a:buChar char="•"/>
              <a:defRPr/>
            </a:pPr>
            <a:r>
              <a:rPr lang="en-US" altLang="en-US" dirty="0" smtClean="0"/>
              <a:t>Clarify </a:t>
            </a:r>
            <a:r>
              <a:rPr lang="en-US" altLang="en-US" dirty="0"/>
              <a:t>how to work with law enforcement </a:t>
            </a:r>
          </a:p>
          <a:p>
            <a:pPr lvl="1">
              <a:buSzTx/>
              <a:buFont typeface="Arial" charset="0"/>
              <a:buChar char="•"/>
              <a:defRPr/>
            </a:pPr>
            <a:r>
              <a:rPr lang="en-US" altLang="en-US" dirty="0" smtClean="0"/>
              <a:t>Identify </a:t>
            </a:r>
            <a:r>
              <a:rPr lang="en-US" altLang="en-US" dirty="0"/>
              <a:t>methods for working with organizations at various </a:t>
            </a:r>
            <a:r>
              <a:rPr lang="en-US" altLang="en-US" dirty="0" smtClean="0"/>
              <a:t/>
            </a:r>
            <a:br>
              <a:rPr lang="en-US" altLang="en-US" dirty="0" smtClean="0"/>
            </a:br>
            <a:r>
              <a:rPr lang="en-US" altLang="en-US" dirty="0" smtClean="0"/>
              <a:t>levels </a:t>
            </a:r>
            <a:r>
              <a:rPr lang="en-US" altLang="en-US" dirty="0"/>
              <a:t>of </a:t>
            </a:r>
            <a:r>
              <a:rPr lang="en-US" altLang="en-US" dirty="0" smtClean="0"/>
              <a:t>influence</a:t>
            </a:r>
          </a:p>
          <a:p>
            <a:pPr lvl="1">
              <a:buSzTx/>
              <a:buFont typeface="Arial" charset="0"/>
              <a:buChar char="•"/>
              <a:defRPr/>
            </a:pPr>
            <a:r>
              <a:rPr lang="en-US" dirty="0" smtClean="0"/>
              <a:t>Practice </a:t>
            </a:r>
            <a:r>
              <a:rPr lang="en-US" dirty="0"/>
              <a:t>incident coordination </a:t>
            </a:r>
            <a:r>
              <a:rPr lang="en-US" dirty="0" smtClean="0"/>
              <a:t>steps</a:t>
            </a:r>
            <a:endParaRPr lang="en-US" altLang="en-US" b="1" dirty="0" smtClean="0"/>
          </a:p>
          <a:p>
            <a:pPr marL="342900" lvl="1" indent="0">
              <a:buClr>
                <a:srgbClr val="2B812B"/>
              </a:buClr>
              <a:buNone/>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a:p>
            <a:pPr lvl="1">
              <a:buClr>
                <a:srgbClr val="2B812B"/>
              </a:buClr>
              <a:buFont typeface="Wingdings" panose="05000000000000000000" pitchFamily="2" charset="2"/>
              <a:buChar char="Ø"/>
              <a:defRPr/>
            </a:pPr>
            <a:endParaRPr lang="en-US" altLang="en-US" b="1" dirty="0"/>
          </a:p>
          <a:p>
            <a:pPr lvl="1">
              <a:buClr>
                <a:srgbClr val="2B812B"/>
              </a:buClr>
              <a:buFont typeface="Wingdings" panose="05000000000000000000" pitchFamily="2" charset="2"/>
              <a:buChar char="Ø"/>
              <a:defRPr/>
            </a:pPr>
            <a:endParaRPr lang="en-US" altLang="en-US" b="1"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5613"/>
            <a:ext cx="8229600" cy="411162"/>
          </a:xfrm>
        </p:spPr>
        <p:txBody>
          <a:bodyPr>
            <a:normAutofit fontScale="90000"/>
          </a:bodyPr>
          <a:lstStyle/>
          <a:p>
            <a:r>
              <a:rPr lang="en-US" dirty="0"/>
              <a:t>Working with </a:t>
            </a:r>
            <a:r>
              <a:rPr lang="en-US" dirty="0" smtClean="0"/>
              <a:t>Agencies and Organizations</a:t>
            </a:r>
            <a:endPar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sp>
        <p:nvSpPr>
          <p:cNvPr id="3" name="Text Placeholder 2"/>
          <p:cNvSpPr>
            <a:spLocks noGrp="1"/>
          </p:cNvSpPr>
          <p:nvPr>
            <p:ph type="body" sz="quarter" idx="10"/>
          </p:nvPr>
        </p:nvSpPr>
        <p:spPr>
          <a:xfrm>
            <a:off x="457200" y="1676400"/>
            <a:ext cx="8258175" cy="3829685"/>
          </a:xfrm>
        </p:spPr>
        <p:txBody>
          <a:bodyPr/>
          <a:lstStyle/>
          <a:p>
            <a:pPr>
              <a:buClr>
                <a:schemeClr val="tx1"/>
              </a:buClr>
            </a:pPr>
            <a:r>
              <a:rPr lang="en-US" sz="2400" dirty="0" smtClean="0"/>
              <a:t>Other agencies and </a:t>
            </a:r>
            <a:r>
              <a:rPr lang="en-US" sz="2400" dirty="0"/>
              <a:t>organizations you may work </a:t>
            </a:r>
            <a:r>
              <a:rPr lang="en-US" sz="2400" dirty="0" smtClean="0"/>
              <a:t>with:</a:t>
            </a:r>
            <a:endParaRPr lang="en-US" sz="2400" dirty="0"/>
          </a:p>
          <a:p>
            <a:pPr marL="342900" indent="-342900">
              <a:buClr>
                <a:schemeClr val="tx1"/>
              </a:buClr>
              <a:buFont typeface="Arial" panose="020B0604020202020204" pitchFamily="34" charset="0"/>
              <a:buChar char="•"/>
            </a:pPr>
            <a:r>
              <a:rPr lang="en-US" sz="2400" dirty="0" smtClean="0"/>
              <a:t>FIRST</a:t>
            </a:r>
            <a:endParaRPr lang="en-US" sz="2400" dirty="0"/>
          </a:p>
          <a:p>
            <a:pPr marL="342900" indent="-342900">
              <a:buClr>
                <a:schemeClr val="tx1"/>
              </a:buClr>
              <a:buFont typeface="Arial" panose="020B0604020202020204" pitchFamily="34" charset="0"/>
              <a:buChar char="•"/>
            </a:pPr>
            <a:r>
              <a:rPr lang="en-US" sz="2400" dirty="0" smtClean="0"/>
              <a:t>NERC</a:t>
            </a:r>
            <a:endParaRPr lang="en-US" sz="2400" dirty="0"/>
          </a:p>
          <a:p>
            <a:pPr marL="342900" indent="-342900">
              <a:buClr>
                <a:schemeClr val="tx1"/>
              </a:buClr>
              <a:buFont typeface="Arial" panose="020B0604020202020204" pitchFamily="34" charset="0"/>
              <a:buChar char="•"/>
            </a:pPr>
            <a:r>
              <a:rPr lang="en-US" sz="2400" dirty="0" smtClean="0"/>
              <a:t>OAS</a:t>
            </a:r>
          </a:p>
          <a:p>
            <a:pPr marL="342900" indent="-342900">
              <a:buClr>
                <a:schemeClr val="tx1"/>
              </a:buClr>
              <a:buFont typeface="Arial" panose="020B0604020202020204" pitchFamily="34" charset="0"/>
              <a:buChar char="•"/>
            </a:pPr>
            <a:r>
              <a:rPr lang="en-US" sz="2400" dirty="0" smtClean="0"/>
              <a:t>ENISA</a:t>
            </a:r>
            <a:endParaRPr lang="en-US" sz="2400" dirty="0"/>
          </a:p>
        </p:txBody>
      </p:sp>
      <p:grpSp>
        <p:nvGrpSpPr>
          <p:cNvPr id="4" name="Group 3"/>
          <p:cNvGrpSpPr/>
          <p:nvPr/>
        </p:nvGrpSpPr>
        <p:grpSpPr>
          <a:xfrm>
            <a:off x="5251324" y="3795231"/>
            <a:ext cx="3435476" cy="2126975"/>
            <a:chOff x="4823941" y="3965712"/>
            <a:chExt cx="3435476" cy="2126975"/>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9559" r="59171" b="17387"/>
            <a:stretch/>
          </p:blipFill>
          <p:spPr>
            <a:xfrm>
              <a:off x="7185991" y="3965712"/>
              <a:ext cx="1073426" cy="2126975"/>
            </a:xfrm>
            <a:prstGeom prst="rect">
              <a:avLst/>
            </a:prstGeom>
          </p:spPr>
        </p:pic>
        <p:pic>
          <p:nvPicPr>
            <p:cNvPr id="9" name="Picture 8"/>
            <p:cNvPicPr>
              <a:picLocks noChangeAspect="1"/>
            </p:cNvPicPr>
            <p:nvPr/>
          </p:nvPicPr>
          <p:blipFill rotWithShape="1">
            <a:blip r:embed="rId4" cstate="print">
              <a:lum bright="70000" contrast="-70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r="7689"/>
            <a:stretch/>
          </p:blipFill>
          <p:spPr>
            <a:xfrm>
              <a:off x="4823941" y="3965713"/>
              <a:ext cx="1310490" cy="2126974"/>
            </a:xfrm>
            <a:prstGeom prst="rect">
              <a:avLst/>
            </a:prstGeom>
          </p:spPr>
        </p:pic>
        <p:pic>
          <p:nvPicPr>
            <p:cNvPr id="11" name="Picture 10"/>
            <p:cNvPicPr>
              <a:picLocks noChangeAspect="1"/>
            </p:cNvPicPr>
            <p:nvPr/>
          </p:nvPicPr>
          <p:blipFill rotWithShape="1">
            <a:blip r:embed="rId6" cstate="print">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1" t="16484" r="45805" b="11739"/>
            <a:stretch/>
          </p:blipFill>
          <p:spPr>
            <a:xfrm>
              <a:off x="6114190" y="3965712"/>
              <a:ext cx="1071951" cy="2126975"/>
            </a:xfrm>
            <a:prstGeom prst="rect">
              <a:avLst/>
            </a:prstGeom>
          </p:spPr>
        </p:pic>
      </p:grpSp>
    </p:spTree>
    <p:extLst>
      <p:ext uri="{BB962C8B-B14F-4D97-AF65-F5344CB8AC3E}">
        <p14:creationId xmlns:p14="http://schemas.microsoft.com/office/powerpoint/2010/main" val="3161256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How does your team familiarize itself </a:t>
            </a:r>
            <a:r>
              <a:rPr lang="en-US" dirty="0">
                <a:solidFill>
                  <a:schemeClr val="bg1"/>
                </a:solidFill>
                <a:effectLst>
                  <a:outerShdw blurRad="38100" dist="38100" dir="2700000" algn="tl">
                    <a:srgbClr val="000000">
                      <a:alpha val="43137"/>
                    </a:srgbClr>
                  </a:outerShdw>
                </a:effectLst>
              </a:rPr>
              <a:t>with </a:t>
            </a:r>
            <a:r>
              <a:rPr lang="en-US" dirty="0" smtClean="0">
                <a:solidFill>
                  <a:schemeClr val="bg1"/>
                </a:solidFill>
                <a:effectLst>
                  <a:outerShdw blurRad="38100" dist="38100" dir="2700000" algn="tl">
                    <a:srgbClr val="000000">
                      <a:alpha val="43137"/>
                    </a:srgbClr>
                  </a:outerShdw>
                </a:effectLst>
              </a:rPr>
              <a:t>law enforcement, vendors, and others who work </a:t>
            </a:r>
            <a:r>
              <a:rPr lang="en-US" dirty="0">
                <a:solidFill>
                  <a:schemeClr val="bg1"/>
                </a:solidFill>
                <a:effectLst>
                  <a:outerShdw blurRad="38100" dist="38100" dir="2700000" algn="tl">
                    <a:srgbClr val="000000">
                      <a:alpha val="43137"/>
                    </a:srgbClr>
                  </a:outerShdw>
                </a:effectLst>
              </a:rPr>
              <a:t>with </a:t>
            </a:r>
            <a:r>
              <a:rPr lang="en-US" dirty="0" smtClean="0">
                <a:solidFill>
                  <a:schemeClr val="bg1"/>
                </a:solidFill>
                <a:effectLst>
                  <a:outerShdw blurRad="38100" dist="38100" dir="2700000" algn="tl">
                    <a:srgbClr val="000000">
                      <a:alpha val="43137"/>
                    </a:srgbClr>
                  </a:outerShdw>
                </a:effectLst>
              </a:rPr>
              <a:t>your organization? </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5, Incident Coordination,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32324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627372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54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1: </a:t>
            </a:r>
            <a:br>
              <a:rPr lang="en-US" altLang="en-US" dirty="0" smtClean="0"/>
            </a:br>
            <a:r>
              <a:rPr lang="en-US" altLang="en-US" dirty="0" smtClean="0"/>
              <a:t>Major Security Events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What Is A Major Security Event?</a:t>
            </a:r>
            <a:endParaRPr lang="en-US" dirty="0"/>
          </a:p>
        </p:txBody>
      </p:sp>
      <p:sp>
        <p:nvSpPr>
          <p:cNvPr id="3" name="Text Placeholder 2"/>
          <p:cNvSpPr>
            <a:spLocks noGrp="1"/>
          </p:cNvSpPr>
          <p:nvPr>
            <p:ph type="body" sz="quarter" idx="10"/>
          </p:nvPr>
        </p:nvSpPr>
        <p:spPr/>
        <p:txBody>
          <a:bodyPr/>
          <a:lstStyle/>
          <a:p>
            <a:pPr>
              <a:buClr>
                <a:schemeClr val="tx1"/>
              </a:buClr>
            </a:pPr>
            <a:r>
              <a:rPr lang="en-US" sz="2400" dirty="0" smtClean="0"/>
              <a:t>A </a:t>
            </a:r>
            <a:r>
              <a:rPr lang="en-US" sz="2400" dirty="0"/>
              <a:t>major security event is any security threat that affects the organization in a way that can cause:</a:t>
            </a:r>
          </a:p>
          <a:p>
            <a:pPr marL="342900" indent="-342900">
              <a:buClr>
                <a:schemeClr val="tx1"/>
              </a:buClr>
              <a:buFont typeface="Arial" panose="020B0604020202020204" pitchFamily="34" charset="0"/>
              <a:buChar char="•"/>
            </a:pPr>
            <a:r>
              <a:rPr lang="en-US" sz="2400" dirty="0"/>
              <a:t>S</a:t>
            </a:r>
            <a:r>
              <a:rPr lang="en-US" sz="2400" dirty="0" smtClean="0"/>
              <a:t>ignificant </a:t>
            </a:r>
            <a:r>
              <a:rPr lang="en-US" sz="2400" dirty="0"/>
              <a:t>loss of business</a:t>
            </a:r>
          </a:p>
          <a:p>
            <a:pPr marL="342900" indent="-342900">
              <a:buClr>
                <a:schemeClr val="tx1"/>
              </a:buClr>
              <a:buFont typeface="Arial" panose="020B0604020202020204" pitchFamily="34" charset="0"/>
              <a:buChar char="•"/>
            </a:pPr>
            <a:r>
              <a:rPr lang="en-US" sz="2400" dirty="0"/>
              <a:t>F</a:t>
            </a:r>
            <a:r>
              <a:rPr lang="en-US" sz="2400" dirty="0" smtClean="0"/>
              <a:t>inancial </a:t>
            </a:r>
            <a:r>
              <a:rPr lang="en-US" sz="2400" dirty="0"/>
              <a:t>damage</a:t>
            </a:r>
          </a:p>
          <a:p>
            <a:pPr marL="342900" indent="-342900">
              <a:buClr>
                <a:schemeClr val="tx1"/>
              </a:buClr>
              <a:buFont typeface="Arial" panose="020B0604020202020204" pitchFamily="34" charset="0"/>
              <a:buChar char="•"/>
            </a:pPr>
            <a:r>
              <a:rPr lang="en-US" sz="2400" dirty="0"/>
              <a:t>I</a:t>
            </a:r>
            <a:r>
              <a:rPr lang="en-US" sz="2400" dirty="0" smtClean="0"/>
              <a:t>njury </a:t>
            </a:r>
            <a:r>
              <a:rPr lang="en-US" sz="2400" dirty="0"/>
              <a:t>to </a:t>
            </a:r>
            <a:r>
              <a:rPr lang="en-US" sz="2400" dirty="0" smtClean="0"/>
              <a:t>reputation/branding</a:t>
            </a:r>
            <a:endParaRPr lang="en-US" sz="2400"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923" y="4132831"/>
            <a:ext cx="2923452" cy="1945824"/>
          </a:xfrm>
          <a:prstGeom prst="rect">
            <a:avLst/>
          </a:prstGeom>
        </p:spPr>
      </p:pic>
    </p:spTree>
    <p:extLst>
      <p:ext uri="{BB962C8B-B14F-4D97-AF65-F5344CB8AC3E}">
        <p14:creationId xmlns:p14="http://schemas.microsoft.com/office/powerpoint/2010/main" val="3712055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Types of Major Security Events</a:t>
            </a:r>
            <a:endParaRPr lang="en-US" dirty="0"/>
          </a:p>
        </p:txBody>
      </p:sp>
      <p:sp>
        <p:nvSpPr>
          <p:cNvPr id="3" name="Text Placeholder 2"/>
          <p:cNvSpPr>
            <a:spLocks noGrp="1"/>
          </p:cNvSpPr>
          <p:nvPr>
            <p:ph type="body" sz="quarter" idx="10"/>
          </p:nvPr>
        </p:nvSpPr>
        <p:spPr/>
        <p:txBody>
          <a:bodyPr/>
          <a:lstStyle/>
          <a:p>
            <a:pPr>
              <a:buClr>
                <a:schemeClr val="tx1"/>
              </a:buClr>
            </a:pPr>
            <a:r>
              <a:rPr lang="en-US" sz="2400" dirty="0" smtClean="0"/>
              <a:t>Types </a:t>
            </a:r>
            <a:r>
              <a:rPr lang="en-US" sz="2400" dirty="0"/>
              <a:t>of major security </a:t>
            </a:r>
            <a:r>
              <a:rPr lang="en-US" sz="2400" dirty="0" smtClean="0"/>
              <a:t>events include:</a:t>
            </a:r>
            <a:endParaRPr lang="en-US" sz="2400" dirty="0"/>
          </a:p>
          <a:p>
            <a:pPr marL="342900" indent="-342900">
              <a:buClr>
                <a:schemeClr val="tx1"/>
              </a:buClr>
              <a:buFont typeface="Arial" panose="020B0604020202020204" pitchFamily="34" charset="0"/>
              <a:buChar char="•"/>
            </a:pPr>
            <a:r>
              <a:rPr lang="en-US" sz="2400" dirty="0" smtClean="0"/>
              <a:t>Data breaches </a:t>
            </a:r>
          </a:p>
          <a:p>
            <a:pPr marL="342900" indent="-342900">
              <a:buClr>
                <a:schemeClr val="tx1"/>
              </a:buClr>
              <a:buFont typeface="Arial" panose="020B0604020202020204" pitchFamily="34" charset="0"/>
              <a:buChar char="•"/>
            </a:pPr>
            <a:r>
              <a:rPr lang="en-US" sz="2400" dirty="0" smtClean="0"/>
              <a:t>Website defacement </a:t>
            </a:r>
          </a:p>
          <a:p>
            <a:pPr marL="342900" indent="-342900">
              <a:buClr>
                <a:schemeClr val="tx1"/>
              </a:buClr>
              <a:buFont typeface="Arial" panose="020B0604020202020204" pitchFamily="34" charset="0"/>
              <a:buChar char="•"/>
            </a:pPr>
            <a:r>
              <a:rPr lang="en-US" sz="2400" dirty="0" smtClean="0"/>
              <a:t>Denial </a:t>
            </a:r>
            <a:r>
              <a:rPr lang="en-US" sz="2400" dirty="0"/>
              <a:t>of </a:t>
            </a:r>
            <a:r>
              <a:rPr lang="en-US" sz="2400" dirty="0" smtClean="0"/>
              <a:t>service attacks (DOS, DDOS) </a:t>
            </a:r>
          </a:p>
          <a:p>
            <a:pPr marL="342900" indent="-342900">
              <a:buClr>
                <a:schemeClr val="tx1"/>
              </a:buClr>
              <a:buFont typeface="Arial" panose="020B0604020202020204" pitchFamily="34" charset="0"/>
              <a:buChar char="•"/>
            </a:pPr>
            <a:r>
              <a:rPr lang="en-US" sz="2400" dirty="0" smtClean="0"/>
              <a:t>Target attacks </a:t>
            </a:r>
            <a:r>
              <a:rPr lang="en-US" sz="2400" dirty="0"/>
              <a:t>and </a:t>
            </a:r>
            <a:r>
              <a:rPr lang="en-US" sz="2400" dirty="0" smtClean="0"/>
              <a:t>APTs </a:t>
            </a:r>
          </a:p>
          <a:p>
            <a:pPr marL="342900" indent="-342900">
              <a:buClr>
                <a:schemeClr val="tx1"/>
              </a:buClr>
              <a:buFont typeface="Arial" panose="020B0604020202020204" pitchFamily="34" charset="0"/>
              <a:buChar char="•"/>
            </a:pPr>
            <a:r>
              <a:rPr lang="en-US" sz="2400" dirty="0" smtClean="0"/>
              <a:t>Malware incidents</a:t>
            </a:r>
            <a:endParaRPr lang="en-US" sz="2400" dirty="0"/>
          </a:p>
          <a:p>
            <a:pPr marL="342900" indent="-342900">
              <a:buClr>
                <a:schemeClr val="tx1"/>
              </a:buClr>
              <a:buFont typeface="Arial" panose="020B0604020202020204" pitchFamily="34" charset="0"/>
              <a:buChar char="•"/>
            </a:pPr>
            <a:r>
              <a:rPr lang="en-US" sz="2400" dirty="0" smtClean="0"/>
              <a:t>Phishing incidents</a:t>
            </a:r>
            <a:endParaRPr lang="en-US" sz="2400" dirty="0"/>
          </a:p>
        </p:txBody>
      </p:sp>
      <p:grpSp>
        <p:nvGrpSpPr>
          <p:cNvPr id="5" name="Group 4"/>
          <p:cNvGrpSpPr/>
          <p:nvPr/>
        </p:nvGrpSpPr>
        <p:grpSpPr>
          <a:xfrm>
            <a:off x="4320000" y="4500000"/>
            <a:ext cx="4371360" cy="1405466"/>
            <a:chOff x="2331720" y="4831080"/>
            <a:chExt cx="5057140" cy="1600200"/>
          </a:xfrm>
        </p:grpSpPr>
        <p:pic>
          <p:nvPicPr>
            <p:cNvPr id="14" name="Picture 3"/>
            <p:cNvPicPr>
              <a:picLocks noChangeAspect="1" noChangeArrowheads="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artisticPhotocopy/>
                      </a14:imgEffect>
                      <a14:imgEffect>
                        <a14:sharpenSoften amount="50000"/>
                      </a14:imgEffect>
                      <a14:imgEffect>
                        <a14:colorTemperature colorTemp="4700"/>
                      </a14:imgEffect>
                      <a14:imgEffect>
                        <a14:brightnessContrast bright="40000" contrast="40000"/>
                      </a14:imgEffect>
                    </a14:imgLayer>
                  </a14:imgProps>
                </a:ext>
                <a:ext uri="{28A0092B-C50C-407E-A947-70E740481C1C}">
                  <a14:useLocalDpi xmlns:a14="http://schemas.microsoft.com/office/drawing/2010/main" val="0"/>
                </a:ext>
              </a:extLst>
            </a:blip>
            <a:srcRect l="20530" t="40276" r="56581" b="20706"/>
            <a:stretch/>
          </p:blipFill>
          <p:spPr bwMode="auto">
            <a:xfrm>
              <a:off x="4079494" y="4857750"/>
              <a:ext cx="1586260" cy="154940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sp>
          <p:nvSpPr>
            <p:cNvPr id="4" name="Rectangle 3"/>
            <p:cNvSpPr/>
            <p:nvPr/>
          </p:nvSpPr>
          <p:spPr>
            <a:xfrm>
              <a:off x="2331720" y="4831080"/>
              <a:ext cx="1661160" cy="160020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2"/>
            <p:cNvPicPr>
              <a:picLocks noChangeAspect="1" noChangeArrowheads="1"/>
            </p:cNvPicPr>
            <p:nvPr/>
          </p:nvPicPr>
          <p:blipFill rotWithShape="1">
            <a:blip r:embed="rId5">
              <a:duotone>
                <a:schemeClr val="accent2">
                  <a:shade val="45000"/>
                  <a:satMod val="135000"/>
                </a:schemeClr>
                <a:prstClr val="white"/>
              </a:duotone>
              <a:extLst>
                <a:ext uri="{BEBA8EAE-BF5A-486C-A8C5-ECC9F3942E4B}">
                  <a14:imgProps xmlns:a14="http://schemas.microsoft.com/office/drawing/2010/main">
                    <a14:imgLayer r:embed="rId6">
                      <a14:imgEffect>
                        <a14:artisticPaintStrokes/>
                      </a14:imgEffect>
                    </a14:imgLayer>
                  </a14:imgProps>
                </a:ext>
                <a:ext uri="{28A0092B-C50C-407E-A947-70E740481C1C}">
                  <a14:useLocalDpi xmlns:a14="http://schemas.microsoft.com/office/drawing/2010/main" val="0"/>
                </a:ext>
              </a:extLst>
            </a:blip>
            <a:srcRect l="31854" t="34007" r="50053" b="35696"/>
            <a:stretch/>
          </p:blipFill>
          <p:spPr bwMode="auto">
            <a:xfrm>
              <a:off x="5799359" y="4852755"/>
              <a:ext cx="1589501" cy="1554395"/>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3" name="Picture 2"/>
            <p:cNvPicPr>
              <a:picLocks noChangeAspect="1" noChangeArrowheads="1"/>
            </p:cNvPicPr>
            <p:nvPr/>
          </p:nvPicPr>
          <p:blipFill rotWithShape="1">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hotocopy/>
                      </a14:imgEffect>
                      <a14:imgEffect>
                        <a14:sharpenSoften amount="25000"/>
                      </a14:imgEffect>
                    </a14:imgLayer>
                  </a14:imgProps>
                </a:ext>
                <a:ext uri="{28A0092B-C50C-407E-A947-70E740481C1C}">
                  <a14:useLocalDpi xmlns:a14="http://schemas.microsoft.com/office/drawing/2010/main" val="0"/>
                </a:ext>
              </a:extLst>
            </a:blip>
            <a:srcRect l="25265" t="24713" r="69278" b="65906"/>
            <a:stretch/>
          </p:blipFill>
          <p:spPr bwMode="auto">
            <a:xfrm>
              <a:off x="2376170" y="4849461"/>
              <a:ext cx="1569720" cy="155575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grpSp>
    </p:spTree>
    <p:extLst>
      <p:ext uri="{BB962C8B-B14F-4D97-AF65-F5344CB8AC3E}">
        <p14:creationId xmlns:p14="http://schemas.microsoft.com/office/powerpoint/2010/main" val="2648326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Types of Major Security Events: </a:t>
            </a:r>
            <a:br>
              <a:rPr lang="en-US" sz="3200" b="1" dirty="0" smtClean="0"/>
            </a:br>
            <a:r>
              <a:rPr lang="en-US" sz="3200" b="1" dirty="0" smtClean="0"/>
              <a:t>Data Breach and Website Defacement</a:t>
            </a:r>
            <a:endParaRPr lang="en-US" dirty="0"/>
          </a:p>
        </p:txBody>
      </p:sp>
      <p:sp>
        <p:nvSpPr>
          <p:cNvPr id="3" name="Text Placeholder 2"/>
          <p:cNvSpPr>
            <a:spLocks noGrp="1"/>
          </p:cNvSpPr>
          <p:nvPr>
            <p:ph type="body" sz="quarter" idx="10"/>
          </p:nvPr>
        </p:nvSpPr>
        <p:spPr/>
        <p:txBody>
          <a:bodyPr/>
          <a:lstStyle/>
          <a:p>
            <a:pPr>
              <a:buClr>
                <a:schemeClr val="tx1"/>
              </a:buClr>
            </a:pPr>
            <a:r>
              <a:rPr lang="en-US" sz="2400" dirty="0" smtClean="0"/>
              <a:t>Types </a:t>
            </a:r>
            <a:r>
              <a:rPr lang="en-US" sz="2400" dirty="0"/>
              <a:t>of major security </a:t>
            </a:r>
            <a:r>
              <a:rPr lang="en-US" sz="2400" dirty="0" smtClean="0"/>
              <a:t>events:</a:t>
            </a:r>
            <a:endParaRPr lang="en-US" sz="2400" dirty="0"/>
          </a:p>
          <a:p>
            <a:pPr marL="342900" indent="-342900">
              <a:buClr>
                <a:schemeClr val="tx1"/>
              </a:buClr>
              <a:buFont typeface="Arial" panose="020B0604020202020204" pitchFamily="34" charset="0"/>
              <a:buChar char="•"/>
            </a:pPr>
            <a:r>
              <a:rPr lang="en-US" sz="2400" dirty="0" smtClean="0"/>
              <a:t>Data </a:t>
            </a:r>
            <a:r>
              <a:rPr lang="en-US" sz="2400" dirty="0"/>
              <a:t>b</a:t>
            </a:r>
            <a:r>
              <a:rPr lang="en-US" sz="2400" dirty="0" smtClean="0"/>
              <a:t>reach </a:t>
            </a:r>
            <a:r>
              <a:rPr lang="en-US" sz="2400" dirty="0"/>
              <a:t>– sensitive or proprietary data is released to unauthorized people or </a:t>
            </a:r>
            <a:r>
              <a:rPr lang="en-US" sz="2400" dirty="0" smtClean="0"/>
              <a:t>organizations</a:t>
            </a:r>
            <a:endParaRPr lang="en-US" sz="2400" dirty="0"/>
          </a:p>
          <a:p>
            <a:pPr marL="342900" indent="-342900">
              <a:buClr>
                <a:schemeClr val="tx1"/>
              </a:buClr>
              <a:buFont typeface="Arial" panose="020B0604020202020204" pitchFamily="34" charset="0"/>
              <a:buChar char="•"/>
            </a:pPr>
            <a:r>
              <a:rPr lang="en-US" sz="2400" dirty="0" smtClean="0"/>
              <a:t>Website </a:t>
            </a:r>
            <a:r>
              <a:rPr lang="en-US" sz="2400" dirty="0"/>
              <a:t>d</a:t>
            </a:r>
            <a:r>
              <a:rPr lang="en-US" sz="2400" dirty="0" smtClean="0"/>
              <a:t>efacement </a:t>
            </a:r>
            <a:r>
              <a:rPr lang="en-US" sz="2400" dirty="0"/>
              <a:t>– when a web page or set of pages is modified, rendering it unusable or redirecting it to a malicious </a:t>
            </a:r>
            <a:r>
              <a:rPr lang="en-US" sz="2400" dirty="0" smtClean="0"/>
              <a:t>site</a:t>
            </a:r>
            <a:endParaRPr lang="en-US" sz="2400" dirty="0"/>
          </a:p>
        </p:txBody>
      </p:sp>
      <p:sp>
        <p:nvSpPr>
          <p:cNvPr id="13" name="Rectangle 12"/>
          <p:cNvSpPr/>
          <p:nvPr/>
        </p:nvSpPr>
        <p:spPr>
          <a:xfrm>
            <a:off x="2331720" y="4831080"/>
            <a:ext cx="1661160" cy="160020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a:grpSpLocks noChangeAspect="1"/>
          </p:cNvGrpSpPr>
          <p:nvPr/>
        </p:nvGrpSpPr>
        <p:grpSpPr>
          <a:xfrm>
            <a:off x="4320000" y="4500000"/>
            <a:ext cx="4518000" cy="1403965"/>
            <a:chOff x="2376170" y="4849461"/>
            <a:chExt cx="5012690" cy="1557689"/>
          </a:xfrm>
        </p:grpSpPr>
        <p:pic>
          <p:nvPicPr>
            <p:cNvPr id="12" name="Picture 3"/>
            <p:cNvPicPr>
              <a:picLocks noChangeAspect="1" noChangeArrowheads="1"/>
            </p:cNvPicPr>
            <p:nvPr/>
          </p:nvPicPr>
          <p:blipFill rotWithShape="1">
            <a:blip r:embed="rId3" cstate="print">
              <a:lum bright="70000" contrast="-70000"/>
              <a:extLst>
                <a:ext uri="{BEBA8EAE-BF5A-486C-A8C5-ECC9F3942E4B}">
                  <a14:imgProps xmlns:a14="http://schemas.microsoft.com/office/drawing/2010/main">
                    <a14:imgLayer r:embed="rId4">
                      <a14:imgEffect>
                        <a14:artisticPhotocopy/>
                      </a14:imgEffect>
                      <a14:imgEffect>
                        <a14:sharpenSoften amount="50000"/>
                      </a14:imgEffect>
                      <a14:imgEffect>
                        <a14:colorTemperature colorTemp="4700"/>
                      </a14:imgEffect>
                      <a14:imgEffect>
                        <a14:brightnessContrast bright="40000" contrast="40000"/>
                      </a14:imgEffect>
                    </a14:imgLayer>
                  </a14:imgProps>
                </a:ext>
                <a:ext uri="{28A0092B-C50C-407E-A947-70E740481C1C}">
                  <a14:useLocalDpi xmlns:a14="http://schemas.microsoft.com/office/drawing/2010/main" val="0"/>
                </a:ext>
              </a:extLst>
            </a:blip>
            <a:srcRect l="20530" t="40276" r="56581" b="20706"/>
            <a:stretch/>
          </p:blipFill>
          <p:spPr bwMode="auto">
            <a:xfrm>
              <a:off x="4079494" y="4857750"/>
              <a:ext cx="1586260" cy="154940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6" name="Picture 2"/>
            <p:cNvPicPr>
              <a:picLocks noChangeAspect="1" noChangeArrowheads="1"/>
            </p:cNvPicPr>
            <p:nvPr/>
          </p:nvPicPr>
          <p:blipFill rotWithShape="1">
            <a:blip r:embed="rId5">
              <a:lum bright="70000" contrast="-70000"/>
              <a:extLst>
                <a:ext uri="{BEBA8EAE-BF5A-486C-A8C5-ECC9F3942E4B}">
                  <a14:imgProps xmlns:a14="http://schemas.microsoft.com/office/drawing/2010/main">
                    <a14:imgLayer r:embed="rId6">
                      <a14:imgEffect>
                        <a14:artisticPaintStrokes/>
                      </a14:imgEffect>
                    </a14:imgLayer>
                  </a14:imgProps>
                </a:ext>
                <a:ext uri="{28A0092B-C50C-407E-A947-70E740481C1C}">
                  <a14:useLocalDpi xmlns:a14="http://schemas.microsoft.com/office/drawing/2010/main" val="0"/>
                </a:ext>
              </a:extLst>
            </a:blip>
            <a:srcRect l="31854" t="34007" r="50053" b="35696"/>
            <a:stretch/>
          </p:blipFill>
          <p:spPr bwMode="auto">
            <a:xfrm>
              <a:off x="5799359" y="4852755"/>
              <a:ext cx="1589501" cy="1554395"/>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7" name="Picture 2"/>
            <p:cNvPicPr>
              <a:picLocks noChangeAspect="1" noChangeArrowheads="1"/>
            </p:cNvPicPr>
            <p:nvPr/>
          </p:nvPicPr>
          <p:blipFill rotWithShape="1">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hotocopy/>
                      </a14:imgEffect>
                      <a14:imgEffect>
                        <a14:sharpenSoften amount="25000"/>
                      </a14:imgEffect>
                    </a14:imgLayer>
                  </a14:imgProps>
                </a:ext>
                <a:ext uri="{28A0092B-C50C-407E-A947-70E740481C1C}">
                  <a14:useLocalDpi xmlns:a14="http://schemas.microsoft.com/office/drawing/2010/main" val="0"/>
                </a:ext>
              </a:extLst>
            </a:blip>
            <a:srcRect l="25265" t="24713" r="69278" b="65906"/>
            <a:stretch/>
          </p:blipFill>
          <p:spPr bwMode="auto">
            <a:xfrm>
              <a:off x="2376170" y="4849461"/>
              <a:ext cx="1569720" cy="155575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grpSp>
    </p:spTree>
    <p:extLst>
      <p:ext uri="{BB962C8B-B14F-4D97-AF65-F5344CB8AC3E}">
        <p14:creationId xmlns:p14="http://schemas.microsoft.com/office/powerpoint/2010/main" val="1545299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Types of Major Security Events:</a:t>
            </a:r>
            <a:br>
              <a:rPr lang="en-US" sz="3200" b="1" dirty="0" smtClean="0"/>
            </a:br>
            <a:r>
              <a:rPr lang="en-US" sz="3200" b="1" dirty="0" smtClean="0"/>
              <a:t>DoS/DDoS, Target Attacks, and APTs</a:t>
            </a:r>
            <a:endParaRPr lang="en-US" dirty="0"/>
          </a:p>
        </p:txBody>
      </p:sp>
      <p:sp>
        <p:nvSpPr>
          <p:cNvPr id="3" name="Text Placeholder 2"/>
          <p:cNvSpPr>
            <a:spLocks noGrp="1"/>
          </p:cNvSpPr>
          <p:nvPr>
            <p:ph type="body" sz="quarter" idx="10"/>
          </p:nvPr>
        </p:nvSpPr>
        <p:spPr/>
        <p:txBody>
          <a:bodyPr/>
          <a:lstStyle/>
          <a:p>
            <a:pPr>
              <a:buClr>
                <a:schemeClr val="tx1"/>
              </a:buClr>
            </a:pPr>
            <a:r>
              <a:rPr lang="en-US" sz="2400" dirty="0" smtClean="0"/>
              <a:t>Types </a:t>
            </a:r>
            <a:r>
              <a:rPr lang="en-US" sz="2400" dirty="0"/>
              <a:t>of major security </a:t>
            </a:r>
            <a:r>
              <a:rPr lang="en-US" sz="2400" dirty="0" smtClean="0"/>
              <a:t>events:</a:t>
            </a:r>
            <a:endParaRPr lang="en-US" sz="2400" dirty="0"/>
          </a:p>
          <a:p>
            <a:pPr marL="342900" indent="-342900">
              <a:buClr>
                <a:schemeClr val="tx1"/>
              </a:buClr>
              <a:buFont typeface="Arial" panose="020B0604020202020204" pitchFamily="34" charset="0"/>
              <a:buChar char="•"/>
            </a:pPr>
            <a:r>
              <a:rPr lang="en-US" sz="2400" dirty="0" smtClean="0"/>
              <a:t>Denial </a:t>
            </a:r>
            <a:r>
              <a:rPr lang="en-US" sz="2400" dirty="0"/>
              <a:t>of service (DoS, DDoS) attacks – when a website is made unavailable by bogus traffic overloading </a:t>
            </a:r>
            <a:r>
              <a:rPr lang="en-US" sz="2400" dirty="0" smtClean="0"/>
              <a:t/>
            </a:r>
            <a:br>
              <a:rPr lang="en-US" sz="2400" dirty="0" smtClean="0"/>
            </a:br>
            <a:r>
              <a:rPr lang="en-US" sz="2400" dirty="0" smtClean="0"/>
              <a:t>the system</a:t>
            </a:r>
            <a:endParaRPr lang="en-US" sz="2400" dirty="0"/>
          </a:p>
          <a:p>
            <a:pPr marL="342900" indent="-342900">
              <a:buClr>
                <a:schemeClr val="tx1"/>
              </a:buClr>
              <a:buFont typeface="Arial" panose="020B0604020202020204" pitchFamily="34" charset="0"/>
              <a:buChar char="•"/>
            </a:pPr>
            <a:r>
              <a:rPr lang="en-US" sz="2400" dirty="0" smtClean="0"/>
              <a:t>Target attacks </a:t>
            </a:r>
            <a:r>
              <a:rPr lang="en-US" sz="2400" dirty="0"/>
              <a:t>and </a:t>
            </a:r>
            <a:r>
              <a:rPr lang="en-US" sz="2400" dirty="0" smtClean="0"/>
              <a:t>advanced persistent threats (APTs) </a:t>
            </a:r>
            <a:r>
              <a:rPr lang="en-US" sz="2400" dirty="0"/>
              <a:t>– a network attack in which an unauthorized person gains access to a </a:t>
            </a:r>
            <a:r>
              <a:rPr lang="en-US" sz="2400" dirty="0" smtClean="0"/>
              <a:t>network</a:t>
            </a:r>
          </a:p>
        </p:txBody>
      </p:sp>
      <p:grpSp>
        <p:nvGrpSpPr>
          <p:cNvPr id="4" name="Group 3"/>
          <p:cNvGrpSpPr>
            <a:grpSpLocks noChangeAspect="1"/>
          </p:cNvGrpSpPr>
          <p:nvPr/>
        </p:nvGrpSpPr>
        <p:grpSpPr>
          <a:xfrm>
            <a:off x="3193297" y="4996318"/>
            <a:ext cx="4518000" cy="1403965"/>
            <a:chOff x="2376170" y="4849461"/>
            <a:chExt cx="5012690" cy="1557689"/>
          </a:xfrm>
        </p:grpSpPr>
        <p:pic>
          <p:nvPicPr>
            <p:cNvPr id="15" name="Picture 3"/>
            <p:cNvPicPr>
              <a:picLocks noChangeAspect="1" noChangeArrowheads="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artisticPhotocopy/>
                      </a14:imgEffect>
                      <a14:imgEffect>
                        <a14:sharpenSoften amount="50000"/>
                      </a14:imgEffect>
                      <a14:imgEffect>
                        <a14:colorTemperature colorTemp="4700"/>
                      </a14:imgEffect>
                      <a14:imgEffect>
                        <a14:brightnessContrast bright="40000" contrast="40000"/>
                      </a14:imgEffect>
                    </a14:imgLayer>
                  </a14:imgProps>
                </a:ext>
                <a:ext uri="{28A0092B-C50C-407E-A947-70E740481C1C}">
                  <a14:useLocalDpi xmlns:a14="http://schemas.microsoft.com/office/drawing/2010/main" val="0"/>
                </a:ext>
              </a:extLst>
            </a:blip>
            <a:srcRect l="20530" t="40276" r="56581" b="20706"/>
            <a:stretch/>
          </p:blipFill>
          <p:spPr bwMode="auto">
            <a:xfrm>
              <a:off x="4079494" y="4857750"/>
              <a:ext cx="1586260" cy="154940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7" name="Picture 2"/>
            <p:cNvPicPr>
              <a:picLocks noChangeAspect="1" noChangeArrowheads="1"/>
            </p:cNvPicPr>
            <p:nvPr/>
          </p:nvPicPr>
          <p:blipFill rotWithShape="1">
            <a:blip r:embed="rId5">
              <a:lum bright="70000" contrast="-70000"/>
              <a:extLst>
                <a:ext uri="{BEBA8EAE-BF5A-486C-A8C5-ECC9F3942E4B}">
                  <a14:imgProps xmlns:a14="http://schemas.microsoft.com/office/drawing/2010/main">
                    <a14:imgLayer r:embed="rId6">
                      <a14:imgEffect>
                        <a14:artisticPaintStrokes/>
                      </a14:imgEffect>
                    </a14:imgLayer>
                  </a14:imgProps>
                </a:ext>
                <a:ext uri="{28A0092B-C50C-407E-A947-70E740481C1C}">
                  <a14:useLocalDpi xmlns:a14="http://schemas.microsoft.com/office/drawing/2010/main" val="0"/>
                </a:ext>
              </a:extLst>
            </a:blip>
            <a:srcRect l="31854" t="34007" r="50053" b="35696"/>
            <a:stretch/>
          </p:blipFill>
          <p:spPr bwMode="auto">
            <a:xfrm>
              <a:off x="5799359" y="4852755"/>
              <a:ext cx="1589501" cy="1554395"/>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8" name="Picture 2"/>
            <p:cNvPicPr>
              <a:picLocks noChangeAspect="1" noChangeArrowheads="1"/>
            </p:cNvPicPr>
            <p:nvPr/>
          </p:nvPicPr>
          <p:blipFill rotWithShape="1">
            <a:blip r:embed="rId7" cstate="print">
              <a:lum bright="70000" contrast="-70000"/>
              <a:extLst>
                <a:ext uri="{BEBA8EAE-BF5A-486C-A8C5-ECC9F3942E4B}">
                  <a14:imgProps xmlns:a14="http://schemas.microsoft.com/office/drawing/2010/main">
                    <a14:imgLayer r:embed="rId8">
                      <a14:imgEffect>
                        <a14:artisticPhotocopy/>
                      </a14:imgEffect>
                      <a14:imgEffect>
                        <a14:sharpenSoften amount="25000"/>
                      </a14:imgEffect>
                    </a14:imgLayer>
                  </a14:imgProps>
                </a:ext>
                <a:ext uri="{28A0092B-C50C-407E-A947-70E740481C1C}">
                  <a14:useLocalDpi xmlns:a14="http://schemas.microsoft.com/office/drawing/2010/main" val="0"/>
                </a:ext>
              </a:extLst>
            </a:blip>
            <a:srcRect l="25265" t="24713" r="69278" b="65906"/>
            <a:stretch/>
          </p:blipFill>
          <p:spPr bwMode="auto">
            <a:xfrm>
              <a:off x="2376170" y="4849461"/>
              <a:ext cx="1569720" cy="155575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grpSp>
    </p:spTree>
    <p:extLst>
      <p:ext uri="{BB962C8B-B14F-4D97-AF65-F5344CB8AC3E}">
        <p14:creationId xmlns:p14="http://schemas.microsoft.com/office/powerpoint/2010/main" val="14293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Types of Major Security Events:</a:t>
            </a:r>
            <a:br>
              <a:rPr lang="en-US" sz="3200" b="1" dirty="0" smtClean="0"/>
            </a:br>
            <a:r>
              <a:rPr lang="en-US" sz="3200" b="1" dirty="0" smtClean="0"/>
              <a:t>Malware and Phishing Incidents</a:t>
            </a:r>
            <a:endParaRPr lang="en-US" dirty="0"/>
          </a:p>
        </p:txBody>
      </p:sp>
      <p:sp>
        <p:nvSpPr>
          <p:cNvPr id="3" name="Text Placeholder 2"/>
          <p:cNvSpPr>
            <a:spLocks noGrp="1"/>
          </p:cNvSpPr>
          <p:nvPr>
            <p:ph type="body" sz="quarter" idx="10"/>
          </p:nvPr>
        </p:nvSpPr>
        <p:spPr>
          <a:xfrm>
            <a:off x="457200" y="1200150"/>
            <a:ext cx="8432800" cy="4305935"/>
          </a:xfrm>
        </p:spPr>
        <p:txBody>
          <a:bodyPr/>
          <a:lstStyle/>
          <a:p>
            <a:pPr>
              <a:buClr>
                <a:schemeClr val="tx1"/>
              </a:buClr>
            </a:pPr>
            <a:r>
              <a:rPr lang="en-US" sz="2400" dirty="0" smtClean="0"/>
              <a:t>Types </a:t>
            </a:r>
            <a:r>
              <a:rPr lang="en-US" sz="2400" dirty="0"/>
              <a:t>of major security </a:t>
            </a:r>
            <a:r>
              <a:rPr lang="en-US" sz="2400" dirty="0" smtClean="0"/>
              <a:t>events:</a:t>
            </a:r>
            <a:endParaRPr lang="en-US" sz="2400" dirty="0"/>
          </a:p>
          <a:p>
            <a:pPr marL="342900" indent="-342900">
              <a:buClr>
                <a:schemeClr val="tx1"/>
              </a:buClr>
              <a:buFont typeface="Arial" panose="020B0604020202020204" pitchFamily="34" charset="0"/>
              <a:buChar char="•"/>
            </a:pPr>
            <a:r>
              <a:rPr lang="en-US" sz="2400" dirty="0" smtClean="0"/>
              <a:t>Malware incidents </a:t>
            </a:r>
            <a:r>
              <a:rPr lang="en-US" sz="2400" dirty="0"/>
              <a:t>– </a:t>
            </a:r>
            <a:r>
              <a:rPr lang="en-US" sz="2400" dirty="0" smtClean="0"/>
              <a:t>when any </a:t>
            </a:r>
            <a:r>
              <a:rPr lang="en-US" sz="2400" dirty="0"/>
              <a:t>software </a:t>
            </a:r>
            <a:r>
              <a:rPr lang="en-US" sz="2400" dirty="0" smtClean="0"/>
              <a:t>is used </a:t>
            </a:r>
            <a:r>
              <a:rPr lang="en-US" sz="2400" dirty="0"/>
              <a:t>to disrupt computer operation, gather sensitive </a:t>
            </a:r>
            <a:r>
              <a:rPr lang="en-US" sz="2400" dirty="0" smtClean="0"/>
              <a:t>information, </a:t>
            </a:r>
            <a:r>
              <a:rPr lang="en-US" sz="2400" dirty="0"/>
              <a:t>or gain access to private computer </a:t>
            </a:r>
            <a:r>
              <a:rPr lang="en-US" sz="2400" dirty="0" smtClean="0"/>
              <a:t>systems</a:t>
            </a:r>
            <a:endParaRPr lang="en-US" sz="2400" dirty="0"/>
          </a:p>
          <a:p>
            <a:pPr marL="342900" indent="-342900">
              <a:buClr>
                <a:schemeClr val="tx1"/>
              </a:buClr>
              <a:buFont typeface="Arial" panose="020B0604020202020204" pitchFamily="34" charset="0"/>
              <a:buChar char="•"/>
            </a:pPr>
            <a:r>
              <a:rPr lang="en-US" sz="2400" dirty="0" smtClean="0"/>
              <a:t>Phishing incidents – attempts </a:t>
            </a:r>
            <a:r>
              <a:rPr lang="en-US" sz="2400" dirty="0"/>
              <a:t>to acquire sensitive information such as usernames, </a:t>
            </a:r>
            <a:r>
              <a:rPr lang="en-US" sz="2400" dirty="0" smtClean="0"/>
              <a:t>passwords, </a:t>
            </a:r>
            <a:r>
              <a:rPr lang="en-US" sz="2400" dirty="0"/>
              <a:t>and credit card </a:t>
            </a:r>
            <a:r>
              <a:rPr lang="en-US" sz="2400" dirty="0" smtClean="0"/>
              <a:t>details</a:t>
            </a:r>
            <a:endParaRPr lang="en-US" sz="2400" dirty="0"/>
          </a:p>
        </p:txBody>
      </p:sp>
      <p:grpSp>
        <p:nvGrpSpPr>
          <p:cNvPr id="4" name="Group 3"/>
          <p:cNvGrpSpPr>
            <a:grpSpLocks noChangeAspect="1"/>
          </p:cNvGrpSpPr>
          <p:nvPr/>
        </p:nvGrpSpPr>
        <p:grpSpPr>
          <a:xfrm>
            <a:off x="3162300" y="4929197"/>
            <a:ext cx="4518000" cy="1403965"/>
            <a:chOff x="2376170" y="4849461"/>
            <a:chExt cx="5012690" cy="1557689"/>
          </a:xfrm>
        </p:grpSpPr>
        <p:pic>
          <p:nvPicPr>
            <p:cNvPr id="14" name="Picture 3"/>
            <p:cNvPicPr>
              <a:picLocks noChangeAspect="1" noChangeArrowheads="1"/>
            </p:cNvPicPr>
            <p:nvPr/>
          </p:nvPicPr>
          <p:blipFill rotWithShape="1">
            <a:blip r:embed="rId3" cstate="print">
              <a:lum bright="70000" contrast="-70000"/>
              <a:extLst>
                <a:ext uri="{BEBA8EAE-BF5A-486C-A8C5-ECC9F3942E4B}">
                  <a14:imgProps xmlns:a14="http://schemas.microsoft.com/office/drawing/2010/main">
                    <a14:imgLayer r:embed="rId4">
                      <a14:imgEffect>
                        <a14:artisticPhotocopy/>
                      </a14:imgEffect>
                      <a14:imgEffect>
                        <a14:sharpenSoften amount="50000"/>
                      </a14:imgEffect>
                      <a14:imgEffect>
                        <a14:colorTemperature colorTemp="4700"/>
                      </a14:imgEffect>
                      <a14:imgEffect>
                        <a14:brightnessContrast bright="40000" contrast="40000"/>
                      </a14:imgEffect>
                    </a14:imgLayer>
                  </a14:imgProps>
                </a:ext>
                <a:ext uri="{28A0092B-C50C-407E-A947-70E740481C1C}">
                  <a14:useLocalDpi xmlns:a14="http://schemas.microsoft.com/office/drawing/2010/main" val="0"/>
                </a:ext>
              </a:extLst>
            </a:blip>
            <a:srcRect l="20530" t="40276" r="56581" b="20706"/>
            <a:stretch/>
          </p:blipFill>
          <p:spPr bwMode="auto">
            <a:xfrm>
              <a:off x="4079494" y="4857750"/>
              <a:ext cx="1586260" cy="154940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6" name="Picture 2"/>
            <p:cNvPicPr>
              <a:picLocks noChangeAspect="1" noChangeArrowheads="1"/>
            </p:cNvPicPr>
            <p:nvPr/>
          </p:nvPicPr>
          <p:blipFill rotWithShape="1">
            <a:blip r:embed="rId5">
              <a:duotone>
                <a:schemeClr val="accent2">
                  <a:shade val="45000"/>
                  <a:satMod val="135000"/>
                </a:schemeClr>
                <a:prstClr val="white"/>
              </a:duotone>
              <a:extLst>
                <a:ext uri="{BEBA8EAE-BF5A-486C-A8C5-ECC9F3942E4B}">
                  <a14:imgProps xmlns:a14="http://schemas.microsoft.com/office/drawing/2010/main">
                    <a14:imgLayer r:embed="rId6">
                      <a14:imgEffect>
                        <a14:artisticPaintStrokes/>
                      </a14:imgEffect>
                    </a14:imgLayer>
                  </a14:imgProps>
                </a:ext>
                <a:ext uri="{28A0092B-C50C-407E-A947-70E740481C1C}">
                  <a14:useLocalDpi xmlns:a14="http://schemas.microsoft.com/office/drawing/2010/main" val="0"/>
                </a:ext>
              </a:extLst>
            </a:blip>
            <a:srcRect l="31854" t="34007" r="50053" b="35696"/>
            <a:stretch/>
          </p:blipFill>
          <p:spPr bwMode="auto">
            <a:xfrm>
              <a:off x="5799359" y="4852755"/>
              <a:ext cx="1589501" cy="1554395"/>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pic>
          <p:nvPicPr>
            <p:cNvPr id="17" name="Picture 2"/>
            <p:cNvPicPr>
              <a:picLocks noChangeAspect="1" noChangeArrowheads="1"/>
            </p:cNvPicPr>
            <p:nvPr/>
          </p:nvPicPr>
          <p:blipFill rotWithShape="1">
            <a:blip r:embed="rId7" cstate="print">
              <a:lum bright="70000" contrast="-70000"/>
              <a:extLst>
                <a:ext uri="{BEBA8EAE-BF5A-486C-A8C5-ECC9F3942E4B}">
                  <a14:imgProps xmlns:a14="http://schemas.microsoft.com/office/drawing/2010/main">
                    <a14:imgLayer r:embed="rId8">
                      <a14:imgEffect>
                        <a14:artisticPhotocopy/>
                      </a14:imgEffect>
                      <a14:imgEffect>
                        <a14:sharpenSoften amount="25000"/>
                      </a14:imgEffect>
                    </a14:imgLayer>
                  </a14:imgProps>
                </a:ext>
                <a:ext uri="{28A0092B-C50C-407E-A947-70E740481C1C}">
                  <a14:useLocalDpi xmlns:a14="http://schemas.microsoft.com/office/drawing/2010/main" val="0"/>
                </a:ext>
              </a:extLst>
            </a:blip>
            <a:srcRect l="25265" t="24713" r="69278" b="65906"/>
            <a:stretch/>
          </p:blipFill>
          <p:spPr bwMode="auto">
            <a:xfrm>
              <a:off x="2376170" y="4849461"/>
              <a:ext cx="1569720" cy="1555750"/>
            </a:xfrm>
            <a:prstGeom prst="rect">
              <a:avLst/>
            </a:prstGeom>
            <a:noFill/>
            <a:ln w="381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chemeClr val="accent1"/>
                  </a:solidFill>
                </a14:hiddenFill>
              </a:ext>
            </a:extLst>
          </p:spPr>
        </p:pic>
      </p:grpSp>
    </p:spTree>
    <p:extLst>
      <p:ext uri="{BB962C8B-B14F-4D97-AF65-F5344CB8AC3E}">
        <p14:creationId xmlns:p14="http://schemas.microsoft.com/office/powerpoint/2010/main" val="14293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36381</TotalTime>
  <Words>4030</Words>
  <Application>Microsoft Macintosh PowerPoint</Application>
  <PresentationFormat>On-screen Show (4:3)</PresentationFormat>
  <Paragraphs>449</Paragraphs>
  <Slides>33</Slides>
  <Notes>30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Aharoni</vt:lpstr>
      <vt:lpstr>Calibri</vt:lpstr>
      <vt:lpstr>Lucida Sans</vt:lpstr>
      <vt:lpstr>Mangal</vt:lpstr>
      <vt:lpstr>ＭＳ Ｐゴシック</vt:lpstr>
      <vt:lpstr>Times New Roman</vt:lpstr>
      <vt:lpstr>TradeGothic</vt:lpstr>
      <vt:lpstr>Wingdings</vt:lpstr>
      <vt:lpstr>Arial</vt:lpstr>
      <vt:lpstr>Custom Design</vt:lpstr>
      <vt:lpstr>Module 5  Incident Coordination</vt:lpstr>
      <vt:lpstr>Copyright</vt:lpstr>
      <vt:lpstr>Agenda</vt:lpstr>
      <vt:lpstr>Section 1:  Major Security Events</vt:lpstr>
      <vt:lpstr>What Is A Major Security Event?</vt:lpstr>
      <vt:lpstr>Types of Major Security Events</vt:lpstr>
      <vt:lpstr>Types of Major Security Events:  Data Breach and Website Defacement</vt:lpstr>
      <vt:lpstr>Types of Major Security Events: DoS/DDoS, Target Attacks, and APTs</vt:lpstr>
      <vt:lpstr>Types of Major Security Events: Malware and Phishing Incidents</vt:lpstr>
      <vt:lpstr>Learning Check</vt:lpstr>
      <vt:lpstr>PowerPoint Presentation</vt:lpstr>
      <vt:lpstr>Section 2:  Incident Management and CSIRTs</vt:lpstr>
      <vt:lpstr>Coordinating Responses with CSIRTs</vt:lpstr>
      <vt:lpstr>CSIRT Structure: Simple Example</vt:lpstr>
      <vt:lpstr>CSIRT Structure: 24x7 Example</vt:lpstr>
      <vt:lpstr>Flow of Information within CSIRT</vt:lpstr>
      <vt:lpstr>CSIRTs Working in Shifts</vt:lpstr>
      <vt:lpstr>Learning Check</vt:lpstr>
      <vt:lpstr>PowerPoint Presentation</vt:lpstr>
      <vt:lpstr>Section 3:  Incident Response Processes</vt:lpstr>
      <vt:lpstr>Incident Management Processes</vt:lpstr>
      <vt:lpstr>Incident Response Process</vt:lpstr>
      <vt:lpstr>Phase 1 – Detect</vt:lpstr>
      <vt:lpstr>Phase 2 – Triage</vt:lpstr>
      <vt:lpstr>Phase 3 – Analyze</vt:lpstr>
      <vt:lpstr>Phase 4 – Respond</vt:lpstr>
      <vt:lpstr>Working with Outside Entities</vt:lpstr>
      <vt:lpstr>Working with Vendors</vt:lpstr>
      <vt:lpstr>Working with Law Enforcement</vt:lpstr>
      <vt:lpstr>Working with Agencies and Organizations</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5</dc:title>
  <dc:creator>Alan Reade</dc:creator>
  <cp:lastModifiedBy>Serge Droz</cp:lastModifiedBy>
  <cp:revision>469</cp:revision>
  <dcterms:created xsi:type="dcterms:W3CDTF">2008-12-23T18:42:52Z</dcterms:created>
  <dcterms:modified xsi:type="dcterms:W3CDTF">2017-05-07T12:32:47Z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